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57" r:id="rId4"/>
    <p:sldId id="258" r:id="rId5"/>
    <p:sldId id="259" r:id="rId6"/>
    <p:sldId id="260" r:id="rId7"/>
    <p:sldId id="261" r:id="rId8"/>
    <p:sldId id="262" r:id="rId9"/>
    <p:sldId id="263" r:id="rId10"/>
    <p:sldId id="266" r:id="rId11"/>
    <p:sldId id="264" r:id="rId12"/>
    <p:sldId id="265" r:id="rId13"/>
    <p:sldId id="267" r:id="rId14"/>
    <p:sldId id="269" r:id="rId15"/>
    <p:sldId id="268"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8/4/2016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8/4/2016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8/4/2016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8/4/2016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8/4/2016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8/4/2016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8/4/2016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 HOUR DAY</a:t>
            </a:r>
          </a:p>
        </p:txBody>
      </p:sp>
      <p:sp>
        <p:nvSpPr>
          <p:cNvPr id="3" name="Subtitle 2"/>
          <p:cNvSpPr>
            <a:spLocks noGrp="1"/>
          </p:cNvSpPr>
          <p:nvPr>
            <p:ph type="subTitle" idx="1"/>
          </p:nvPr>
        </p:nvSpPr>
        <p:spPr/>
        <p:txBody>
          <a:bodyPr>
            <a:normAutofit fontScale="92500" lnSpcReduction="10000"/>
          </a:bodyPr>
          <a:lstStyle/>
          <a:p>
            <a:r>
              <a:rPr lang="en-US" dirty="0"/>
              <a:t>Getting ready for a whole new you in school!</a:t>
            </a:r>
          </a:p>
          <a:p>
            <a:r>
              <a:rPr lang="en-US" dirty="0"/>
              <a:t>Important school information for your success!</a:t>
            </a:r>
          </a:p>
        </p:txBody>
      </p:sp>
      <p:sp>
        <p:nvSpPr>
          <p:cNvPr id="4" name="Subtitle 2"/>
          <p:cNvSpPr txBox="1">
            <a:spLocks/>
          </p:cNvSpPr>
          <p:nvPr/>
        </p:nvSpPr>
        <p:spPr>
          <a:xfrm>
            <a:off x="2286000" y="609600"/>
            <a:ext cx="9448800" cy="137159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a:t>Mrs. Burrows </a:t>
            </a:r>
          </a:p>
          <a:p>
            <a:pPr algn="r"/>
            <a:r>
              <a:rPr lang="en-US" dirty="0"/>
              <a:t>7</a:t>
            </a:r>
            <a:r>
              <a:rPr lang="en-US" baseline="30000" dirty="0"/>
              <a:t>th</a:t>
            </a:r>
            <a:r>
              <a:rPr lang="en-US" dirty="0"/>
              <a:t> Grade ELA Room 701</a:t>
            </a:r>
          </a:p>
          <a:p>
            <a:pPr algn="r"/>
            <a:r>
              <a:rPr lang="en-US" dirty="0"/>
              <a:t>August 5</a:t>
            </a:r>
            <a:r>
              <a:rPr lang="en-US" baseline="30000" dirty="0"/>
              <a:t>th</a:t>
            </a:r>
            <a:r>
              <a:rPr lang="en-US" dirty="0"/>
              <a:t> 2016</a:t>
            </a:r>
          </a:p>
        </p:txBody>
      </p:sp>
    </p:spTree>
    <p:extLst>
      <p:ext uri="{BB962C8B-B14F-4D97-AF65-F5344CB8AC3E}">
        <p14:creationId xmlns:p14="http://schemas.microsoft.com/office/powerpoint/2010/main" val="3188008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R&amp;E schedule</a:t>
            </a:r>
          </a:p>
        </p:txBody>
      </p:sp>
      <p:sp>
        <p:nvSpPr>
          <p:cNvPr id="3" name="Content Placeholder 2"/>
          <p:cNvSpPr>
            <a:spLocks noGrp="1"/>
          </p:cNvSpPr>
          <p:nvPr>
            <p:ph idx="1"/>
          </p:nvPr>
        </p:nvSpPr>
        <p:spPr/>
        <p:txBody>
          <a:bodyPr/>
          <a:lstStyle/>
          <a:p>
            <a:r>
              <a:rPr lang="en-US" dirty="0"/>
              <a:t>Monday and Tuesday will be your first pull from a teacher in the week.</a:t>
            </a:r>
          </a:p>
          <a:p>
            <a:r>
              <a:rPr lang="en-US" dirty="0"/>
              <a:t>Wednesday and Thursday will be your second pull from a teacher in the week.  </a:t>
            </a:r>
          </a:p>
          <a:p>
            <a:r>
              <a:rPr lang="en-US" dirty="0"/>
              <a:t>Friday will be your final pull from a teacher in the week.</a:t>
            </a:r>
          </a:p>
          <a:p>
            <a:endParaRPr lang="en-US" dirty="0"/>
          </a:p>
          <a:p>
            <a:r>
              <a:rPr lang="en-US" dirty="0"/>
              <a:t>Each teacher will have 10 students in their room.</a:t>
            </a:r>
          </a:p>
          <a:p>
            <a:r>
              <a:rPr lang="en-US" dirty="0"/>
              <a:t>If you are not pulled for R&amp;E on Monday through Wednesday you will have sustained silent reading, Thursday and Friday you will have directed studies. </a:t>
            </a:r>
          </a:p>
        </p:txBody>
      </p:sp>
    </p:spTree>
    <p:extLst>
      <p:ext uri="{BB962C8B-B14F-4D97-AF65-F5344CB8AC3E}">
        <p14:creationId xmlns:p14="http://schemas.microsoft.com/office/powerpoint/2010/main" val="3740196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classroom supply list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76340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Discipline plan</a:t>
            </a:r>
          </a:p>
        </p:txBody>
      </p:sp>
      <p:sp>
        <p:nvSpPr>
          <p:cNvPr id="3" name="Content Placeholder 2"/>
          <p:cNvSpPr>
            <a:spLocks noGrp="1"/>
          </p:cNvSpPr>
          <p:nvPr>
            <p:ph idx="1"/>
          </p:nvPr>
        </p:nvSpPr>
        <p:spPr/>
        <p:txBody>
          <a:bodyPr/>
          <a:lstStyle/>
          <a:p>
            <a:r>
              <a:rPr lang="en-US" dirty="0"/>
              <a:t>There are 3 areas in which you may find yourself earning a step.</a:t>
            </a:r>
          </a:p>
          <a:p>
            <a:r>
              <a:rPr lang="en-US" dirty="0"/>
              <a:t>1. Classroom Misconduct:  This is anything in the classroom that goes against the teacher’s rules, school’s rules, or is unsafe or unhealthy.</a:t>
            </a:r>
          </a:p>
          <a:p>
            <a:r>
              <a:rPr lang="en-US" dirty="0"/>
              <a:t>2. Hallway Misconduct:  This is anything in the hallway that goes against the policy set up for the hallway, as well as any breaking of school rules.</a:t>
            </a:r>
          </a:p>
          <a:p>
            <a:r>
              <a:rPr lang="en-US" dirty="0"/>
              <a:t>3. </a:t>
            </a:r>
            <a:r>
              <a:rPr lang="en-US" dirty="0" err="1"/>
              <a:t>Tardies</a:t>
            </a:r>
            <a:r>
              <a:rPr lang="en-US" dirty="0"/>
              <a:t>: (Even first period counts as a tardy IF it is unexcused)</a:t>
            </a:r>
          </a:p>
          <a:p>
            <a:endParaRPr lang="en-US" dirty="0"/>
          </a:p>
        </p:txBody>
      </p:sp>
    </p:spTree>
    <p:extLst>
      <p:ext uri="{BB962C8B-B14F-4D97-AF65-F5344CB8AC3E}">
        <p14:creationId xmlns:p14="http://schemas.microsoft.com/office/powerpoint/2010/main" val="2338642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Discipline plan continued</a:t>
            </a:r>
          </a:p>
        </p:txBody>
      </p:sp>
      <p:sp>
        <p:nvSpPr>
          <p:cNvPr id="3" name="Content Placeholder 2"/>
          <p:cNvSpPr>
            <a:spLocks noGrp="1"/>
          </p:cNvSpPr>
          <p:nvPr>
            <p:ph idx="1"/>
          </p:nvPr>
        </p:nvSpPr>
        <p:spPr/>
        <p:txBody>
          <a:bodyPr>
            <a:normAutofit fontScale="92500" lnSpcReduction="20000"/>
          </a:bodyPr>
          <a:lstStyle/>
          <a:p>
            <a:r>
              <a:rPr lang="en-US" dirty="0"/>
              <a:t>There are 5 steps to the discipline plan:</a:t>
            </a:r>
          </a:p>
          <a:p>
            <a:pPr marL="457200" indent="-457200">
              <a:buAutoNum type="arabicPeriod"/>
            </a:pPr>
            <a:r>
              <a:rPr lang="en-US" dirty="0"/>
              <a:t>Warning </a:t>
            </a:r>
          </a:p>
          <a:p>
            <a:pPr marL="457200" indent="-457200">
              <a:buAutoNum type="arabicPeriod"/>
            </a:pPr>
            <a:r>
              <a:rPr lang="en-US" dirty="0"/>
              <a:t>Educational Assignment</a:t>
            </a:r>
          </a:p>
          <a:p>
            <a:pPr marL="457200" indent="-457200">
              <a:buAutoNum type="arabicPeriod"/>
            </a:pPr>
            <a:r>
              <a:rPr lang="en-US" dirty="0"/>
              <a:t>Early Morning School 7:15-7:45 a.m. </a:t>
            </a:r>
            <a:r>
              <a:rPr lang="en-US" u="sng" dirty="0"/>
              <a:t>Parent Notified</a:t>
            </a:r>
          </a:p>
          <a:p>
            <a:pPr marL="457200" indent="-457200">
              <a:buAutoNum type="arabicPeriod"/>
            </a:pPr>
            <a:r>
              <a:rPr lang="en-US" dirty="0"/>
              <a:t>8</a:t>
            </a:r>
            <a:r>
              <a:rPr lang="en-US" baseline="30000" dirty="0"/>
              <a:t>th</a:t>
            </a:r>
            <a:r>
              <a:rPr lang="en-US" dirty="0"/>
              <a:t> Period 3:15-4:00 p.m.</a:t>
            </a:r>
            <a:r>
              <a:rPr lang="en-US" u="sng" dirty="0"/>
              <a:t> Parent Notified</a:t>
            </a:r>
            <a:endParaRPr lang="en-US" dirty="0"/>
          </a:p>
          <a:p>
            <a:pPr marL="457200" indent="-457200">
              <a:buAutoNum type="arabicPeriod"/>
            </a:pPr>
            <a:r>
              <a:rPr lang="en-US" dirty="0"/>
              <a:t>Dean Referral</a:t>
            </a:r>
            <a:r>
              <a:rPr lang="en-US" u="sng" dirty="0"/>
              <a:t> Parent Notified</a:t>
            </a:r>
          </a:p>
          <a:p>
            <a:pPr marL="457200" indent="-457200">
              <a:buAutoNum type="arabicPeriod"/>
            </a:pPr>
            <a:endParaRPr lang="en-US" u="sng" dirty="0"/>
          </a:p>
          <a:p>
            <a:r>
              <a:rPr lang="en-US" dirty="0"/>
              <a:t>AUTOMOATIC DEAN REFERAL:</a:t>
            </a:r>
          </a:p>
          <a:p>
            <a:pPr marL="914400" lvl="1" indent="-457200">
              <a:buAutoNum type="arabicPeriod"/>
            </a:pPr>
            <a:r>
              <a:rPr lang="en-US" dirty="0"/>
              <a:t>Profanity</a:t>
            </a:r>
          </a:p>
          <a:p>
            <a:pPr marL="914400" lvl="1" indent="-457200">
              <a:buAutoNum type="arabicPeriod"/>
            </a:pPr>
            <a:r>
              <a:rPr lang="en-US" dirty="0"/>
              <a:t>Rude or Defiant Behavior</a:t>
            </a:r>
          </a:p>
          <a:p>
            <a:pPr marL="914400" lvl="1" indent="-457200">
              <a:buAutoNum type="arabicPeriod"/>
            </a:pPr>
            <a:r>
              <a:rPr lang="en-US" dirty="0"/>
              <a:t>Skipping (Defined as 10 minutes of </a:t>
            </a:r>
            <a:r>
              <a:rPr lang="en-US" dirty="0" err="1"/>
              <a:t>classtime</a:t>
            </a:r>
            <a:r>
              <a:rPr lang="en-US" dirty="0"/>
              <a:t>)</a:t>
            </a:r>
          </a:p>
          <a:p>
            <a:pPr marL="914400" lvl="1" indent="-457200">
              <a:buAutoNum type="arabicPeriod"/>
            </a:pPr>
            <a:r>
              <a:rPr lang="en-US" dirty="0"/>
              <a:t>Public Displays of Affection </a:t>
            </a:r>
          </a:p>
          <a:p>
            <a:pPr marL="914400" lvl="1" indent="-457200">
              <a:buAutoNum type="arabicPeriod"/>
            </a:pPr>
            <a:r>
              <a:rPr lang="en-US" dirty="0"/>
              <a:t>Removal </a:t>
            </a:r>
          </a:p>
          <a:p>
            <a:pPr marL="457200" lvl="1" indent="0">
              <a:buNone/>
            </a:pPr>
            <a:endParaRPr lang="en-US" dirty="0"/>
          </a:p>
        </p:txBody>
      </p:sp>
    </p:spTree>
    <p:extLst>
      <p:ext uri="{BB962C8B-B14F-4D97-AF65-F5344CB8AC3E}">
        <p14:creationId xmlns:p14="http://schemas.microsoft.com/office/powerpoint/2010/main" val="1298280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Discipline plan continued</a:t>
            </a:r>
          </a:p>
        </p:txBody>
      </p:sp>
      <p:sp>
        <p:nvSpPr>
          <p:cNvPr id="3" name="Content Placeholder 2"/>
          <p:cNvSpPr>
            <a:spLocks noGrp="1"/>
          </p:cNvSpPr>
          <p:nvPr>
            <p:ph idx="1"/>
          </p:nvPr>
        </p:nvSpPr>
        <p:spPr/>
        <p:txBody>
          <a:bodyPr/>
          <a:lstStyle/>
          <a:p>
            <a:r>
              <a:rPr lang="en-US" dirty="0"/>
              <a:t>Removal:</a:t>
            </a:r>
          </a:p>
          <a:p>
            <a:pPr lvl="1"/>
            <a:r>
              <a:rPr lang="en-US" dirty="0"/>
              <a:t>If you are misbehaving in a teacher’s classroom, and you have been given a step, but have not returned to acceptable behavior you will be asked to move to the removal chair.  </a:t>
            </a:r>
          </a:p>
          <a:p>
            <a:pPr lvl="1"/>
            <a:r>
              <a:rPr lang="en-US" dirty="0"/>
              <a:t>If you go to the removal chair without disrupting class, and without defiance or disrespect you may remain there the rest of class. </a:t>
            </a:r>
          </a:p>
          <a:p>
            <a:pPr lvl="1"/>
            <a:r>
              <a:rPr lang="en-US" dirty="0"/>
              <a:t>If your behavior continues you will be removed from the classroom environment.</a:t>
            </a:r>
          </a:p>
          <a:p>
            <a:pPr lvl="1"/>
            <a:r>
              <a:rPr lang="en-US" dirty="0"/>
              <a:t>Removal from a classroom results in a dean referral. </a:t>
            </a:r>
          </a:p>
          <a:p>
            <a:r>
              <a:rPr lang="en-US" dirty="0"/>
              <a:t> AUTOMATIC ADMINISTRATION REFERAL</a:t>
            </a:r>
          </a:p>
          <a:p>
            <a:pPr lvl="1"/>
            <a:r>
              <a:rPr lang="en-US" dirty="0"/>
              <a:t>Fighting </a:t>
            </a:r>
          </a:p>
          <a:p>
            <a:pPr lvl="1"/>
            <a:r>
              <a:rPr lang="en-US" dirty="0"/>
              <a:t>Disrespect to an adult on campus</a:t>
            </a:r>
          </a:p>
          <a:p>
            <a:pPr lvl="1"/>
            <a:r>
              <a:rPr lang="en-US" dirty="0"/>
              <a:t>Results in 3 days OSS</a:t>
            </a:r>
          </a:p>
        </p:txBody>
      </p:sp>
    </p:spTree>
    <p:extLst>
      <p:ext uri="{BB962C8B-B14F-4D97-AF65-F5344CB8AC3E}">
        <p14:creationId xmlns:p14="http://schemas.microsoft.com/office/powerpoint/2010/main" val="1772872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Discipline plan continued</a:t>
            </a:r>
          </a:p>
        </p:txBody>
      </p:sp>
      <p:sp>
        <p:nvSpPr>
          <p:cNvPr id="3" name="Content Placeholder 2"/>
          <p:cNvSpPr>
            <a:spLocks noGrp="1"/>
          </p:cNvSpPr>
          <p:nvPr>
            <p:ph idx="1"/>
          </p:nvPr>
        </p:nvSpPr>
        <p:spPr/>
        <p:txBody>
          <a:bodyPr/>
          <a:lstStyle/>
          <a:p>
            <a:r>
              <a:rPr lang="en-US" dirty="0"/>
              <a:t>What happens when you receive a Dean Referral:</a:t>
            </a:r>
          </a:p>
          <a:p>
            <a:pPr lvl="1"/>
            <a:r>
              <a:rPr lang="en-US" dirty="0"/>
              <a:t>Restriction 1 100 minutes</a:t>
            </a:r>
          </a:p>
          <a:p>
            <a:pPr lvl="1"/>
            <a:r>
              <a:rPr lang="en-US" dirty="0"/>
              <a:t>Restriction 2 200 minutes</a:t>
            </a:r>
          </a:p>
          <a:p>
            <a:pPr lvl="1"/>
            <a:r>
              <a:rPr lang="en-US" dirty="0"/>
              <a:t>Restriction 3 300 minutes</a:t>
            </a:r>
          </a:p>
          <a:p>
            <a:pPr lvl="1"/>
            <a:r>
              <a:rPr lang="en-US" dirty="0"/>
              <a:t>Admin </a:t>
            </a:r>
            <a:r>
              <a:rPr lang="en-US" dirty="0" err="1"/>
              <a:t>Referal</a:t>
            </a:r>
            <a:endParaRPr lang="en-US" dirty="0"/>
          </a:p>
          <a:p>
            <a:pPr lvl="1"/>
            <a:endParaRPr lang="en-US" dirty="0"/>
          </a:p>
          <a:p>
            <a:r>
              <a:rPr lang="en-US" dirty="0"/>
              <a:t>You will have 1 week to completely serve your restriction time.  You may do this before school, R&amp;E if you are not pulled, and during lunch time.</a:t>
            </a:r>
          </a:p>
          <a:p>
            <a:endParaRPr lang="en-US" dirty="0"/>
          </a:p>
        </p:txBody>
      </p:sp>
    </p:spTree>
    <p:extLst>
      <p:ext uri="{BB962C8B-B14F-4D97-AF65-F5344CB8AC3E}">
        <p14:creationId xmlns:p14="http://schemas.microsoft.com/office/powerpoint/2010/main" val="3225644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Restroom policy</a:t>
            </a:r>
          </a:p>
        </p:txBody>
      </p:sp>
      <p:sp>
        <p:nvSpPr>
          <p:cNvPr id="3" name="Content Placeholder 2"/>
          <p:cNvSpPr>
            <a:spLocks noGrp="1"/>
          </p:cNvSpPr>
          <p:nvPr>
            <p:ph idx="1"/>
          </p:nvPr>
        </p:nvSpPr>
        <p:spPr/>
        <p:txBody>
          <a:bodyPr/>
          <a:lstStyle/>
          <a:p>
            <a:r>
              <a:rPr lang="en-US" dirty="0"/>
              <a:t>For each 9 week period you will receive 9 bathroom passes.</a:t>
            </a:r>
          </a:p>
          <a:p>
            <a:r>
              <a:rPr lang="en-US" dirty="0"/>
              <a:t>You will not be allowed for any reason to be in the hallway the 1</a:t>
            </a:r>
            <a:r>
              <a:rPr lang="en-US" baseline="30000" dirty="0"/>
              <a:t>st</a:t>
            </a:r>
            <a:r>
              <a:rPr lang="en-US" dirty="0"/>
              <a:t> 10 minutes of class and the last 10 minutes of class.  This is a school wide policy. </a:t>
            </a:r>
          </a:p>
          <a:p>
            <a:r>
              <a:rPr lang="en-US" dirty="0"/>
              <a:t>You may go if it is an EMERGENCY, but understand it will result in a Dean’s Referral. </a:t>
            </a:r>
          </a:p>
          <a:p>
            <a:r>
              <a:rPr lang="en-US" dirty="0"/>
              <a:t>You are expected to use the restroom during the 4 minutes you have in-between classes, before school, during lunch, and after lunch. </a:t>
            </a:r>
          </a:p>
        </p:txBody>
      </p:sp>
    </p:spTree>
    <p:extLst>
      <p:ext uri="{BB962C8B-B14F-4D97-AF65-F5344CB8AC3E}">
        <p14:creationId xmlns:p14="http://schemas.microsoft.com/office/powerpoint/2010/main" val="2342472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classroom schedule</a:t>
            </a:r>
          </a:p>
        </p:txBody>
      </p:sp>
      <p:sp>
        <p:nvSpPr>
          <p:cNvPr id="3" name="Content Placeholder 2"/>
          <p:cNvSpPr>
            <a:spLocks noGrp="1"/>
          </p:cNvSpPr>
          <p:nvPr>
            <p:ph idx="1"/>
          </p:nvPr>
        </p:nvSpPr>
        <p:spPr/>
        <p:txBody>
          <a:bodyPr/>
          <a:lstStyle/>
          <a:p>
            <a:r>
              <a:rPr lang="en-US" dirty="0"/>
              <a:t>You are going to receive, or have already received your class schedule, which is terrific! </a:t>
            </a:r>
          </a:p>
          <a:p>
            <a:r>
              <a:rPr lang="en-US" dirty="0"/>
              <a:t>Please take a moment to take a picture of this with your phone!  </a:t>
            </a:r>
          </a:p>
          <a:p>
            <a:r>
              <a:rPr lang="en-US" dirty="0"/>
              <a:t>You will not receive another copy from me or the office.</a:t>
            </a:r>
          </a:p>
          <a:p>
            <a:endParaRPr lang="en-US" dirty="0"/>
          </a:p>
        </p:txBody>
      </p:sp>
    </p:spTree>
    <p:extLst>
      <p:ext uri="{BB962C8B-B14F-4D97-AF65-F5344CB8AC3E}">
        <p14:creationId xmlns:p14="http://schemas.microsoft.com/office/powerpoint/2010/main" val="271666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Dean Dress code check</a:t>
            </a:r>
          </a:p>
        </p:txBody>
      </p:sp>
      <p:sp>
        <p:nvSpPr>
          <p:cNvPr id="3" name="Content Placeholder 2"/>
          <p:cNvSpPr>
            <a:spLocks noGrp="1"/>
          </p:cNvSpPr>
          <p:nvPr>
            <p:ph idx="1"/>
          </p:nvPr>
        </p:nvSpPr>
        <p:spPr/>
        <p:txBody>
          <a:bodyPr/>
          <a:lstStyle/>
          <a:p>
            <a:r>
              <a:rPr lang="en-US" dirty="0"/>
              <a:t>The Deans in our school will be checking dress code daily in first period.</a:t>
            </a:r>
          </a:p>
          <a:p>
            <a:r>
              <a:rPr lang="en-US" dirty="0"/>
              <a:t>Our Dean for the 7</a:t>
            </a:r>
            <a:r>
              <a:rPr lang="en-US" baseline="30000" dirty="0"/>
              <a:t>th</a:t>
            </a:r>
            <a:r>
              <a:rPr lang="en-US" dirty="0"/>
              <a:t> grade is Mr. (Coach) Hutchings</a:t>
            </a:r>
          </a:p>
          <a:p>
            <a:r>
              <a:rPr lang="en-US" dirty="0"/>
              <a:t>When a dean walks into our room for the dress code check students will:</a:t>
            </a:r>
          </a:p>
          <a:p>
            <a:pPr lvl="1"/>
            <a:r>
              <a:rPr lang="en-US" dirty="0"/>
              <a:t>Be silent</a:t>
            </a:r>
          </a:p>
          <a:p>
            <a:pPr lvl="1"/>
            <a:r>
              <a:rPr lang="en-US" dirty="0"/>
              <a:t>Stand</a:t>
            </a:r>
          </a:p>
          <a:p>
            <a:r>
              <a:rPr lang="en-US" dirty="0"/>
              <a:t>The dean will walk around the room inspect the dress code of every student in the room.  If you are out of dress code you will be removed from the room and the dean will direct you to where  you may change into school appropriate clothing. </a:t>
            </a:r>
          </a:p>
        </p:txBody>
      </p:sp>
    </p:spTree>
    <p:extLst>
      <p:ext uri="{BB962C8B-B14F-4D97-AF65-F5344CB8AC3E}">
        <p14:creationId xmlns:p14="http://schemas.microsoft.com/office/powerpoint/2010/main" val="360161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Arrival procedures</a:t>
            </a:r>
          </a:p>
        </p:txBody>
      </p:sp>
      <p:sp>
        <p:nvSpPr>
          <p:cNvPr id="3" name="Content Placeholder 2"/>
          <p:cNvSpPr>
            <a:spLocks noGrp="1"/>
          </p:cNvSpPr>
          <p:nvPr>
            <p:ph idx="1"/>
          </p:nvPr>
        </p:nvSpPr>
        <p:spPr/>
        <p:txBody>
          <a:bodyPr/>
          <a:lstStyle/>
          <a:p>
            <a:r>
              <a:rPr lang="en-US" dirty="0"/>
              <a:t>No OUTSIDE drinks i.e. Sonic, Starbucks, etc. will be allowed at school anymore.  </a:t>
            </a:r>
          </a:p>
          <a:p>
            <a:r>
              <a:rPr lang="en-US" dirty="0"/>
              <a:t>When you enter you will be met by Mrs. </a:t>
            </a:r>
            <a:r>
              <a:rPr lang="en-US" dirty="0" err="1"/>
              <a:t>Ruis</a:t>
            </a:r>
            <a:r>
              <a:rPr lang="en-US" dirty="0"/>
              <a:t>, and hall monitors, who will not allow you to come into the school with these beverages.</a:t>
            </a:r>
          </a:p>
          <a:p>
            <a:r>
              <a:rPr lang="en-US" dirty="0"/>
              <a:t>You may bring drinks from home, and water bottles. </a:t>
            </a:r>
          </a:p>
          <a:p>
            <a:r>
              <a:rPr lang="en-US" dirty="0"/>
              <a:t>Announcements occur at 8 a.m., and you are expected to be on time to receive this important information. </a:t>
            </a:r>
          </a:p>
        </p:txBody>
      </p:sp>
    </p:spTree>
    <p:extLst>
      <p:ext uri="{BB962C8B-B14F-4D97-AF65-F5344CB8AC3E}">
        <p14:creationId xmlns:p14="http://schemas.microsoft.com/office/powerpoint/2010/main" val="1222597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Dismissal procedures</a:t>
            </a:r>
          </a:p>
        </p:txBody>
      </p:sp>
      <p:sp>
        <p:nvSpPr>
          <p:cNvPr id="3" name="Content Placeholder 2"/>
          <p:cNvSpPr>
            <a:spLocks noGrp="1"/>
          </p:cNvSpPr>
          <p:nvPr>
            <p:ph idx="1"/>
          </p:nvPr>
        </p:nvSpPr>
        <p:spPr/>
        <p:txBody>
          <a:bodyPr/>
          <a:lstStyle/>
          <a:p>
            <a:r>
              <a:rPr lang="en-US" dirty="0"/>
              <a:t>More information to come on this.</a:t>
            </a:r>
          </a:p>
        </p:txBody>
      </p:sp>
    </p:spTree>
    <p:extLst>
      <p:ext uri="{BB962C8B-B14F-4D97-AF65-F5344CB8AC3E}">
        <p14:creationId xmlns:p14="http://schemas.microsoft.com/office/powerpoint/2010/main" val="2749301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Cafeteria procedures</a:t>
            </a:r>
          </a:p>
        </p:txBody>
      </p:sp>
      <p:sp>
        <p:nvSpPr>
          <p:cNvPr id="3" name="Content Placeholder 2"/>
          <p:cNvSpPr>
            <a:spLocks noGrp="1"/>
          </p:cNvSpPr>
          <p:nvPr>
            <p:ph idx="1"/>
          </p:nvPr>
        </p:nvSpPr>
        <p:spPr/>
        <p:txBody>
          <a:bodyPr/>
          <a:lstStyle/>
          <a:p>
            <a:r>
              <a:rPr lang="en-US" dirty="0"/>
              <a:t>In the cafeteria you will be seated according to class. </a:t>
            </a:r>
          </a:p>
          <a:p>
            <a:r>
              <a:rPr lang="en-US" dirty="0"/>
              <a:t>You will not be allowed to sit in another teacher’s class in the cafeteria.  </a:t>
            </a:r>
          </a:p>
          <a:p>
            <a:r>
              <a:rPr lang="en-US" dirty="0"/>
              <a:t>After you finish eating and it is time to go you are expected, and will not leave the cafeteria until under, around and on the table are clear of all trash.</a:t>
            </a:r>
          </a:p>
          <a:p>
            <a:r>
              <a:rPr lang="en-US" dirty="0"/>
              <a:t>Trays will be returned to the cafeteria. </a:t>
            </a:r>
          </a:p>
          <a:p>
            <a:r>
              <a:rPr lang="en-US" dirty="0"/>
              <a:t>Administration will be in lunch with students every lunch period.</a:t>
            </a:r>
          </a:p>
          <a:p>
            <a:endParaRPr lang="en-US" dirty="0"/>
          </a:p>
        </p:txBody>
      </p:sp>
    </p:spTree>
    <p:extLst>
      <p:ext uri="{BB962C8B-B14F-4D97-AF65-F5344CB8AC3E}">
        <p14:creationId xmlns:p14="http://schemas.microsoft.com/office/powerpoint/2010/main" val="1536656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Locker procedures</a:t>
            </a:r>
          </a:p>
        </p:txBody>
      </p:sp>
      <p:sp>
        <p:nvSpPr>
          <p:cNvPr id="3" name="Content Placeholder 2"/>
          <p:cNvSpPr>
            <a:spLocks noGrp="1"/>
          </p:cNvSpPr>
          <p:nvPr>
            <p:ph idx="1"/>
          </p:nvPr>
        </p:nvSpPr>
        <p:spPr/>
        <p:txBody>
          <a:bodyPr/>
          <a:lstStyle/>
          <a:p>
            <a:r>
              <a:rPr lang="en-US" dirty="0"/>
              <a:t>Boys will be allowed to go to their lockers on ODD periods.</a:t>
            </a:r>
          </a:p>
          <a:p>
            <a:r>
              <a:rPr lang="en-US" dirty="0"/>
              <a:t>Girls will be allowed to go to their lockers on EVEN periods. </a:t>
            </a:r>
          </a:p>
          <a:p>
            <a:endParaRPr lang="en-US" dirty="0"/>
          </a:p>
          <a:p>
            <a:r>
              <a:rPr lang="en-US" dirty="0"/>
              <a:t>You may purchase a lock from Oakland Middle School, or you may bring a lock from home.  </a:t>
            </a:r>
          </a:p>
        </p:txBody>
      </p:sp>
    </p:spTree>
    <p:extLst>
      <p:ext uri="{BB962C8B-B14F-4D97-AF65-F5344CB8AC3E}">
        <p14:creationId xmlns:p14="http://schemas.microsoft.com/office/powerpoint/2010/main" val="922970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first period procedures</a:t>
            </a:r>
          </a:p>
        </p:txBody>
      </p:sp>
      <p:sp>
        <p:nvSpPr>
          <p:cNvPr id="3" name="Content Placeholder 2"/>
          <p:cNvSpPr>
            <a:spLocks noGrp="1"/>
          </p:cNvSpPr>
          <p:nvPr>
            <p:ph idx="1"/>
          </p:nvPr>
        </p:nvSpPr>
        <p:spPr/>
        <p:txBody>
          <a:bodyPr/>
          <a:lstStyle/>
          <a:p>
            <a:r>
              <a:rPr lang="en-US" dirty="0"/>
              <a:t>7:50 bell go to 1</a:t>
            </a:r>
            <a:r>
              <a:rPr lang="en-US" baseline="30000" dirty="0"/>
              <a:t>st</a:t>
            </a:r>
            <a:r>
              <a:rPr lang="en-US" dirty="0"/>
              <a:t> period</a:t>
            </a:r>
          </a:p>
          <a:p>
            <a:r>
              <a:rPr lang="en-US" dirty="0"/>
              <a:t>Girls will then be released to lockers 1</a:t>
            </a:r>
            <a:r>
              <a:rPr lang="en-US" baseline="30000" dirty="0"/>
              <a:t>st</a:t>
            </a:r>
            <a:endParaRPr lang="en-US" dirty="0"/>
          </a:p>
          <a:p>
            <a:r>
              <a:rPr lang="en-US" dirty="0"/>
              <a:t>Boys must remain in class </a:t>
            </a:r>
          </a:p>
          <a:p>
            <a:r>
              <a:rPr lang="en-US" dirty="0"/>
              <a:t>There is a minute bell now that will go off right before class to assist you in getting to class on time.  Be sure to listen for it.  </a:t>
            </a:r>
          </a:p>
          <a:p>
            <a:endParaRPr lang="en-US" dirty="0"/>
          </a:p>
        </p:txBody>
      </p:sp>
    </p:spTree>
    <p:extLst>
      <p:ext uri="{BB962C8B-B14F-4D97-AF65-F5344CB8AC3E}">
        <p14:creationId xmlns:p14="http://schemas.microsoft.com/office/powerpoint/2010/main" val="3097068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R&amp;e</a:t>
            </a:r>
            <a:r>
              <a:rPr lang="en-US" dirty="0"/>
              <a:t> procedures</a:t>
            </a:r>
          </a:p>
        </p:txBody>
      </p:sp>
      <p:sp>
        <p:nvSpPr>
          <p:cNvPr id="3" name="Content Placeholder 2"/>
          <p:cNvSpPr>
            <a:spLocks noGrp="1"/>
          </p:cNvSpPr>
          <p:nvPr>
            <p:ph idx="1"/>
          </p:nvPr>
        </p:nvSpPr>
        <p:spPr/>
        <p:txBody>
          <a:bodyPr/>
          <a:lstStyle/>
          <a:p>
            <a:r>
              <a:rPr lang="en-US" dirty="0"/>
              <a:t>Each of you will be taking assessments this year that are designed to identify your strengths and weaknesses.  </a:t>
            </a:r>
          </a:p>
          <a:p>
            <a:r>
              <a:rPr lang="en-US" dirty="0"/>
              <a:t>Based on the results of these assessments your teachers, including myself, will pull you for R&amp;E.</a:t>
            </a:r>
          </a:p>
          <a:p>
            <a:r>
              <a:rPr lang="en-US" dirty="0"/>
              <a:t>You may be pulled for one of two reasons.</a:t>
            </a:r>
          </a:p>
          <a:p>
            <a:r>
              <a:rPr lang="en-US" dirty="0"/>
              <a:t>The first reason is if you are struggling on understanding a certain concept.  Teachers will pull you to help you in this area.</a:t>
            </a:r>
          </a:p>
          <a:p>
            <a:r>
              <a:rPr lang="en-US" dirty="0"/>
              <a:t>The second reason is if you are doing very well in a certain concept.  Teachers may pull you to enrich your learning in a new and exciting way.</a:t>
            </a:r>
          </a:p>
          <a:p>
            <a:endParaRPr lang="en-US" dirty="0"/>
          </a:p>
        </p:txBody>
      </p:sp>
    </p:spTree>
    <p:extLst>
      <p:ext uri="{BB962C8B-B14F-4D97-AF65-F5344CB8AC3E}">
        <p14:creationId xmlns:p14="http://schemas.microsoft.com/office/powerpoint/2010/main" val="144766298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37</TotalTime>
  <Words>1040</Words>
  <Application>Microsoft Office PowerPoint</Application>
  <PresentationFormat>Widescreen</PresentationFormat>
  <Paragraphs>96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Century Gothic</vt:lpstr>
      <vt:lpstr>Vapor Trail</vt:lpstr>
      <vt:lpstr>2 HOUR DAY</vt:lpstr>
      <vt:lpstr>Your classroom schedule</vt:lpstr>
      <vt:lpstr>Dean Dress code check</vt:lpstr>
      <vt:lpstr>Arrival procedures</vt:lpstr>
      <vt:lpstr>Dismissal procedures</vt:lpstr>
      <vt:lpstr>Cafeteria procedures</vt:lpstr>
      <vt:lpstr>Locker procedures</vt:lpstr>
      <vt:lpstr>Before first period procedures</vt:lpstr>
      <vt:lpstr>R&amp;e procedures</vt:lpstr>
      <vt:lpstr>R&amp;E schedule</vt:lpstr>
      <vt:lpstr>My classroom supply list</vt:lpstr>
      <vt:lpstr>Discipline plan</vt:lpstr>
      <vt:lpstr>Discipline plan continued</vt:lpstr>
      <vt:lpstr>Discipline plan continued</vt:lpstr>
      <vt:lpstr>Discipline plan continued</vt:lpstr>
      <vt:lpstr>Restroom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HOUR DAY</dc:title>
  <dc:creator>Jennifer Burrows</dc:creator>
  <cp:lastModifiedBy>Jennifer Burrows</cp:lastModifiedBy>
  <cp:revision>5</cp:revision>
  <dcterms:created xsi:type="dcterms:W3CDTF">2016-08-04T22:44:27Z</dcterms:created>
  <dcterms:modified xsi:type="dcterms:W3CDTF">2016-08-04T23:22:21Z</dcterms:modified>
</cp:coreProperties>
</file>