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notesMasterIdLst>
    <p:notesMasterId r:id="rId34"/>
  </p:notesMasterIdLst>
  <p:sldIdLst>
    <p:sldId id="289" r:id="rId2"/>
    <p:sldId id="257" r:id="rId3"/>
    <p:sldId id="292" r:id="rId4"/>
    <p:sldId id="261" r:id="rId5"/>
    <p:sldId id="262" r:id="rId6"/>
    <p:sldId id="265" r:id="rId7"/>
    <p:sldId id="263" r:id="rId8"/>
    <p:sldId id="264" r:id="rId9"/>
    <p:sldId id="287" r:id="rId10"/>
    <p:sldId id="266" r:id="rId11"/>
    <p:sldId id="267" r:id="rId12"/>
    <p:sldId id="283" r:id="rId13"/>
    <p:sldId id="268" r:id="rId14"/>
    <p:sldId id="291" r:id="rId15"/>
    <p:sldId id="269" r:id="rId16"/>
    <p:sldId id="270" r:id="rId17"/>
    <p:sldId id="271" r:id="rId18"/>
    <p:sldId id="272" r:id="rId19"/>
    <p:sldId id="273" r:id="rId20"/>
    <p:sldId id="284" r:id="rId21"/>
    <p:sldId id="285" r:id="rId22"/>
    <p:sldId id="274" r:id="rId23"/>
    <p:sldId id="277" r:id="rId24"/>
    <p:sldId id="278" r:id="rId25"/>
    <p:sldId id="275" r:id="rId26"/>
    <p:sldId id="276" r:id="rId27"/>
    <p:sldId id="286" r:id="rId28"/>
    <p:sldId id="279" r:id="rId29"/>
    <p:sldId id="280" r:id="rId30"/>
    <p:sldId id="281" r:id="rId31"/>
    <p:sldId id="288" r:id="rId32"/>
    <p:sldId id="282"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96" y="3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1443F0F-8CA8-4642-809C-A8A02E7F55B1}" type="datetimeFigureOut">
              <a:rPr lang="en-US"/>
              <a:pPr>
                <a:defRPr/>
              </a:pPr>
              <a:t>8/5/2016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404B163-29D7-4CC1-863B-EB0E1ADACA1C}" type="slidenum">
              <a:rPr lang="en-US"/>
              <a:pPr>
                <a:defRPr/>
              </a:pPr>
              <a:t>‹#›</a:t>
            </a:fld>
            <a:endParaRPr lang="en-US" dirty="0"/>
          </a:p>
        </p:txBody>
      </p:sp>
    </p:spTree>
    <p:extLst>
      <p:ext uri="{BB962C8B-B14F-4D97-AF65-F5344CB8AC3E}">
        <p14:creationId xmlns:p14="http://schemas.microsoft.com/office/powerpoint/2010/main" val="7763279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404B163-29D7-4CC1-863B-EB0E1ADACA1C}" type="slidenum">
              <a:rPr lang="en-US"/>
              <a:pPr>
                <a:defRPr/>
              </a:pPr>
              <a:t>1</a:t>
            </a:fld>
            <a:endParaRPr lang="en-US" dirty="0"/>
          </a:p>
        </p:txBody>
      </p:sp>
    </p:spTree>
    <p:extLst>
      <p:ext uri="{BB962C8B-B14F-4D97-AF65-F5344CB8AC3E}">
        <p14:creationId xmlns:p14="http://schemas.microsoft.com/office/powerpoint/2010/main" val="1549904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C46CAF-6DFF-4473-88A2-237504A782C6}" type="slidenum">
              <a:rPr lang="en-US"/>
              <a:pPr fontAlgn="base">
                <a:spcBef>
                  <a:spcPct val="0"/>
                </a:spcBef>
                <a:spcAft>
                  <a:spcPct val="0"/>
                </a:spcAft>
                <a:defRPr/>
              </a:pPr>
              <a:t>12</a:t>
            </a:fld>
            <a:endParaRPr lang="en-US"/>
          </a:p>
        </p:txBody>
      </p:sp>
    </p:spTree>
    <p:extLst>
      <p:ext uri="{BB962C8B-B14F-4D97-AF65-F5344CB8AC3E}">
        <p14:creationId xmlns:p14="http://schemas.microsoft.com/office/powerpoint/2010/main" val="3812580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83ACED-2F7E-4C5B-B193-048F73B183A9}" type="slidenum">
              <a:rPr lang="en-US"/>
              <a:pPr fontAlgn="base">
                <a:spcBef>
                  <a:spcPct val="0"/>
                </a:spcBef>
                <a:spcAft>
                  <a:spcPct val="0"/>
                </a:spcAft>
                <a:defRPr/>
              </a:pPr>
              <a:t>13</a:t>
            </a:fld>
            <a:endParaRPr lang="en-US"/>
          </a:p>
        </p:txBody>
      </p:sp>
    </p:spTree>
    <p:extLst>
      <p:ext uri="{BB962C8B-B14F-4D97-AF65-F5344CB8AC3E}">
        <p14:creationId xmlns:p14="http://schemas.microsoft.com/office/powerpoint/2010/main" val="31011288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B74773-59C3-4435-AE52-57F2E4A341F2}" type="slidenum">
              <a:rPr lang="en-US"/>
              <a:pPr fontAlgn="base">
                <a:spcBef>
                  <a:spcPct val="0"/>
                </a:spcBef>
                <a:spcAft>
                  <a:spcPct val="0"/>
                </a:spcAft>
                <a:defRPr/>
              </a:pPr>
              <a:t>15</a:t>
            </a:fld>
            <a:endParaRPr lang="en-US"/>
          </a:p>
        </p:txBody>
      </p:sp>
    </p:spTree>
    <p:extLst>
      <p:ext uri="{BB962C8B-B14F-4D97-AF65-F5344CB8AC3E}">
        <p14:creationId xmlns:p14="http://schemas.microsoft.com/office/powerpoint/2010/main" val="9956701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18BDE1-216B-4F85-A34C-1F39792AEA01}" type="slidenum">
              <a:rPr lang="en-US"/>
              <a:pPr fontAlgn="base">
                <a:spcBef>
                  <a:spcPct val="0"/>
                </a:spcBef>
                <a:spcAft>
                  <a:spcPct val="0"/>
                </a:spcAft>
                <a:defRPr/>
              </a:pPr>
              <a:t>16</a:t>
            </a:fld>
            <a:endParaRPr lang="en-US"/>
          </a:p>
        </p:txBody>
      </p:sp>
    </p:spTree>
    <p:extLst>
      <p:ext uri="{BB962C8B-B14F-4D97-AF65-F5344CB8AC3E}">
        <p14:creationId xmlns:p14="http://schemas.microsoft.com/office/powerpoint/2010/main" val="2955030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617B29-4A22-49CF-B231-9AA0B6629410}" type="slidenum">
              <a:rPr lang="en-US"/>
              <a:pPr fontAlgn="base">
                <a:spcBef>
                  <a:spcPct val="0"/>
                </a:spcBef>
                <a:spcAft>
                  <a:spcPct val="0"/>
                </a:spcAft>
                <a:defRPr/>
              </a:pPr>
              <a:t>17</a:t>
            </a:fld>
            <a:endParaRPr lang="en-US"/>
          </a:p>
        </p:txBody>
      </p:sp>
    </p:spTree>
    <p:extLst>
      <p:ext uri="{BB962C8B-B14F-4D97-AF65-F5344CB8AC3E}">
        <p14:creationId xmlns:p14="http://schemas.microsoft.com/office/powerpoint/2010/main" val="3451073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4EE5F5-4E9E-4D57-A06B-65030773A26B}" type="slidenum">
              <a:rPr lang="en-US"/>
              <a:pPr fontAlgn="base">
                <a:spcBef>
                  <a:spcPct val="0"/>
                </a:spcBef>
                <a:spcAft>
                  <a:spcPct val="0"/>
                </a:spcAft>
                <a:defRPr/>
              </a:pPr>
              <a:t>18</a:t>
            </a:fld>
            <a:endParaRPr lang="en-US"/>
          </a:p>
        </p:txBody>
      </p:sp>
    </p:spTree>
    <p:extLst>
      <p:ext uri="{BB962C8B-B14F-4D97-AF65-F5344CB8AC3E}">
        <p14:creationId xmlns:p14="http://schemas.microsoft.com/office/powerpoint/2010/main" val="42202847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91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F3CCDA-8498-4993-9A45-1EE13FAF31C9}" type="slidenum">
              <a:rPr lang="en-US"/>
              <a:pPr fontAlgn="base">
                <a:spcBef>
                  <a:spcPct val="0"/>
                </a:spcBef>
                <a:spcAft>
                  <a:spcPct val="0"/>
                </a:spcAft>
                <a:defRPr/>
              </a:pPr>
              <a:t>19</a:t>
            </a:fld>
            <a:endParaRPr lang="en-US"/>
          </a:p>
        </p:txBody>
      </p:sp>
    </p:spTree>
    <p:extLst>
      <p:ext uri="{BB962C8B-B14F-4D97-AF65-F5344CB8AC3E}">
        <p14:creationId xmlns:p14="http://schemas.microsoft.com/office/powerpoint/2010/main" val="7505750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32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3B74C1-392B-4366-B6A4-C82FDEEEEEA2}" type="slidenum">
              <a:rPr lang="en-US"/>
              <a:pPr fontAlgn="base">
                <a:spcBef>
                  <a:spcPct val="0"/>
                </a:spcBef>
                <a:spcAft>
                  <a:spcPct val="0"/>
                </a:spcAft>
                <a:defRPr/>
              </a:pPr>
              <a:t>22</a:t>
            </a:fld>
            <a:endParaRPr lang="en-US"/>
          </a:p>
        </p:txBody>
      </p:sp>
    </p:spTree>
    <p:extLst>
      <p:ext uri="{BB962C8B-B14F-4D97-AF65-F5344CB8AC3E}">
        <p14:creationId xmlns:p14="http://schemas.microsoft.com/office/powerpoint/2010/main" val="2118550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52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924D86-3908-4874-B4D4-B26F05625C90}" type="slidenum">
              <a:rPr lang="en-US"/>
              <a:pPr fontAlgn="base">
                <a:spcBef>
                  <a:spcPct val="0"/>
                </a:spcBef>
                <a:spcAft>
                  <a:spcPct val="0"/>
                </a:spcAft>
                <a:defRPr/>
              </a:pPr>
              <a:t>23</a:t>
            </a:fld>
            <a:endParaRPr lang="en-US"/>
          </a:p>
        </p:txBody>
      </p:sp>
    </p:spTree>
    <p:extLst>
      <p:ext uri="{BB962C8B-B14F-4D97-AF65-F5344CB8AC3E}">
        <p14:creationId xmlns:p14="http://schemas.microsoft.com/office/powerpoint/2010/main" val="41541032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73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916F63-E99F-45F1-A9BE-414DA9E6A885}" type="slidenum">
              <a:rPr lang="en-US"/>
              <a:pPr fontAlgn="base">
                <a:spcBef>
                  <a:spcPct val="0"/>
                </a:spcBef>
                <a:spcAft>
                  <a:spcPct val="0"/>
                </a:spcAft>
                <a:defRPr/>
              </a:pPr>
              <a:t>24</a:t>
            </a:fld>
            <a:endParaRPr lang="en-US"/>
          </a:p>
        </p:txBody>
      </p:sp>
    </p:spTree>
    <p:extLst>
      <p:ext uri="{BB962C8B-B14F-4D97-AF65-F5344CB8AC3E}">
        <p14:creationId xmlns:p14="http://schemas.microsoft.com/office/powerpoint/2010/main" val="204120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E79CC3-7303-41E5-AFD3-E53035DD4A2F}" type="slidenum">
              <a:rPr lang="en-US"/>
              <a:pPr fontAlgn="base">
                <a:spcBef>
                  <a:spcPct val="0"/>
                </a:spcBef>
                <a:spcAft>
                  <a:spcPct val="0"/>
                </a:spcAft>
                <a:defRPr/>
              </a:pPr>
              <a:t>2</a:t>
            </a:fld>
            <a:endParaRPr lang="en-US"/>
          </a:p>
        </p:txBody>
      </p:sp>
    </p:spTree>
    <p:extLst>
      <p:ext uri="{BB962C8B-B14F-4D97-AF65-F5344CB8AC3E}">
        <p14:creationId xmlns:p14="http://schemas.microsoft.com/office/powerpoint/2010/main" val="28221877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93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EC8C7C-97C2-4494-8930-177E480E3A7A}" type="slidenum">
              <a:rPr lang="en-US"/>
              <a:pPr fontAlgn="base">
                <a:spcBef>
                  <a:spcPct val="0"/>
                </a:spcBef>
                <a:spcAft>
                  <a:spcPct val="0"/>
                </a:spcAft>
                <a:defRPr/>
              </a:pPr>
              <a:t>25</a:t>
            </a:fld>
            <a:endParaRPr lang="en-US"/>
          </a:p>
        </p:txBody>
      </p:sp>
    </p:spTree>
    <p:extLst>
      <p:ext uri="{BB962C8B-B14F-4D97-AF65-F5344CB8AC3E}">
        <p14:creationId xmlns:p14="http://schemas.microsoft.com/office/powerpoint/2010/main" val="10246206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190C3B-2E60-4685-AADE-608DD46F2A00}" type="slidenum">
              <a:rPr lang="en-US"/>
              <a:pPr fontAlgn="base">
                <a:spcBef>
                  <a:spcPct val="0"/>
                </a:spcBef>
                <a:spcAft>
                  <a:spcPct val="0"/>
                </a:spcAft>
                <a:defRPr/>
              </a:pPr>
              <a:t>26</a:t>
            </a:fld>
            <a:endParaRPr lang="en-US"/>
          </a:p>
        </p:txBody>
      </p:sp>
    </p:spTree>
    <p:extLst>
      <p:ext uri="{BB962C8B-B14F-4D97-AF65-F5344CB8AC3E}">
        <p14:creationId xmlns:p14="http://schemas.microsoft.com/office/powerpoint/2010/main" val="25277255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45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FE51BE-FBDD-4379-8A00-54FD99081266}" type="slidenum">
              <a:rPr lang="en-US"/>
              <a:pPr fontAlgn="base">
                <a:spcBef>
                  <a:spcPct val="0"/>
                </a:spcBef>
                <a:spcAft>
                  <a:spcPct val="0"/>
                </a:spcAft>
                <a:defRPr/>
              </a:pPr>
              <a:t>28</a:t>
            </a:fld>
            <a:endParaRPr lang="en-US"/>
          </a:p>
        </p:txBody>
      </p:sp>
    </p:spTree>
    <p:extLst>
      <p:ext uri="{BB962C8B-B14F-4D97-AF65-F5344CB8AC3E}">
        <p14:creationId xmlns:p14="http://schemas.microsoft.com/office/powerpoint/2010/main" val="40021054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65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07E8057-40DC-4C38-8CCD-EF2E8A018121}" type="slidenum">
              <a:rPr lang="en-US"/>
              <a:pPr fontAlgn="base">
                <a:spcBef>
                  <a:spcPct val="0"/>
                </a:spcBef>
                <a:spcAft>
                  <a:spcPct val="0"/>
                </a:spcAft>
                <a:defRPr/>
              </a:pPr>
              <a:t>29</a:t>
            </a:fld>
            <a:endParaRPr lang="en-US"/>
          </a:p>
        </p:txBody>
      </p:sp>
    </p:spTree>
    <p:extLst>
      <p:ext uri="{BB962C8B-B14F-4D97-AF65-F5344CB8AC3E}">
        <p14:creationId xmlns:p14="http://schemas.microsoft.com/office/powerpoint/2010/main" val="1686990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86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63E233-5959-469F-94DD-8FE996731917}" type="slidenum">
              <a:rPr lang="en-US"/>
              <a:pPr fontAlgn="base">
                <a:spcBef>
                  <a:spcPct val="0"/>
                </a:spcBef>
                <a:spcAft>
                  <a:spcPct val="0"/>
                </a:spcAft>
                <a:defRPr/>
              </a:pPr>
              <a:t>30</a:t>
            </a:fld>
            <a:endParaRPr lang="en-US"/>
          </a:p>
        </p:txBody>
      </p:sp>
    </p:spTree>
    <p:extLst>
      <p:ext uri="{BB962C8B-B14F-4D97-AF65-F5344CB8AC3E}">
        <p14:creationId xmlns:p14="http://schemas.microsoft.com/office/powerpoint/2010/main" val="31825097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16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A01C1C-90BA-4131-8D51-D7FEBDDBA3DF}" type="slidenum">
              <a:rPr lang="en-US"/>
              <a:pPr fontAlgn="base">
                <a:spcBef>
                  <a:spcPct val="0"/>
                </a:spcBef>
                <a:spcAft>
                  <a:spcPct val="0"/>
                </a:spcAft>
                <a:defRPr/>
              </a:pPr>
              <a:t>32</a:t>
            </a:fld>
            <a:endParaRPr lang="en-US"/>
          </a:p>
        </p:txBody>
      </p:sp>
    </p:spTree>
    <p:extLst>
      <p:ext uri="{BB962C8B-B14F-4D97-AF65-F5344CB8AC3E}">
        <p14:creationId xmlns:p14="http://schemas.microsoft.com/office/powerpoint/2010/main" val="34906211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96B725A-C995-414B-8A91-948CB4D9F834}" type="slidenum">
              <a:rPr lang="en-US"/>
              <a:pPr fontAlgn="base">
                <a:spcBef>
                  <a:spcPct val="0"/>
                </a:spcBef>
                <a:spcAft>
                  <a:spcPct val="0"/>
                </a:spcAft>
                <a:defRPr/>
              </a:pPr>
              <a:t>4</a:t>
            </a:fld>
            <a:endParaRPr lang="en-US"/>
          </a:p>
        </p:txBody>
      </p:sp>
    </p:spTree>
    <p:extLst>
      <p:ext uri="{BB962C8B-B14F-4D97-AF65-F5344CB8AC3E}">
        <p14:creationId xmlns:p14="http://schemas.microsoft.com/office/powerpoint/2010/main" val="3549611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F9B3192-BCE7-43F7-9110-2484F07343CF}" type="slidenum">
              <a:rPr lang="en-US"/>
              <a:pPr fontAlgn="base">
                <a:spcBef>
                  <a:spcPct val="0"/>
                </a:spcBef>
                <a:spcAft>
                  <a:spcPct val="0"/>
                </a:spcAft>
                <a:defRPr/>
              </a:pPr>
              <a:t>5</a:t>
            </a:fld>
            <a:endParaRPr lang="en-US"/>
          </a:p>
        </p:txBody>
      </p:sp>
    </p:spTree>
    <p:extLst>
      <p:ext uri="{BB962C8B-B14F-4D97-AF65-F5344CB8AC3E}">
        <p14:creationId xmlns:p14="http://schemas.microsoft.com/office/powerpoint/2010/main" val="295711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8A9A29-CD01-4F9B-AC42-73ED5AB37687}" type="slidenum">
              <a:rPr lang="en-US"/>
              <a:pPr fontAlgn="base">
                <a:spcBef>
                  <a:spcPct val="0"/>
                </a:spcBef>
                <a:spcAft>
                  <a:spcPct val="0"/>
                </a:spcAft>
                <a:defRPr/>
              </a:pPr>
              <a:t>6</a:t>
            </a:fld>
            <a:endParaRPr lang="en-US"/>
          </a:p>
        </p:txBody>
      </p:sp>
    </p:spTree>
    <p:extLst>
      <p:ext uri="{BB962C8B-B14F-4D97-AF65-F5344CB8AC3E}">
        <p14:creationId xmlns:p14="http://schemas.microsoft.com/office/powerpoint/2010/main" val="3350813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85C619-CA77-42A4-A2B7-9511C607F862}" type="slidenum">
              <a:rPr lang="en-US"/>
              <a:pPr fontAlgn="base">
                <a:spcBef>
                  <a:spcPct val="0"/>
                </a:spcBef>
                <a:spcAft>
                  <a:spcPct val="0"/>
                </a:spcAft>
                <a:defRPr/>
              </a:pPr>
              <a:t>7</a:t>
            </a:fld>
            <a:endParaRPr lang="en-US"/>
          </a:p>
        </p:txBody>
      </p:sp>
    </p:spTree>
    <p:extLst>
      <p:ext uri="{BB962C8B-B14F-4D97-AF65-F5344CB8AC3E}">
        <p14:creationId xmlns:p14="http://schemas.microsoft.com/office/powerpoint/2010/main" val="4118423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B5F1CD-546D-4F13-8EBC-33531087AE0F}" type="slidenum">
              <a:rPr lang="en-US"/>
              <a:pPr fontAlgn="base">
                <a:spcBef>
                  <a:spcPct val="0"/>
                </a:spcBef>
                <a:spcAft>
                  <a:spcPct val="0"/>
                </a:spcAft>
                <a:defRPr/>
              </a:pPr>
              <a:t>8</a:t>
            </a:fld>
            <a:endParaRPr lang="en-US"/>
          </a:p>
        </p:txBody>
      </p:sp>
    </p:spTree>
    <p:extLst>
      <p:ext uri="{BB962C8B-B14F-4D97-AF65-F5344CB8AC3E}">
        <p14:creationId xmlns:p14="http://schemas.microsoft.com/office/powerpoint/2010/main" val="1841903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949081-8D8C-4DCF-A0DD-70028165849C}" type="slidenum">
              <a:rPr lang="en-US"/>
              <a:pPr fontAlgn="base">
                <a:spcBef>
                  <a:spcPct val="0"/>
                </a:spcBef>
                <a:spcAft>
                  <a:spcPct val="0"/>
                </a:spcAft>
                <a:defRPr/>
              </a:pPr>
              <a:t>10</a:t>
            </a:fld>
            <a:endParaRPr lang="en-US"/>
          </a:p>
        </p:txBody>
      </p:sp>
    </p:spTree>
    <p:extLst>
      <p:ext uri="{BB962C8B-B14F-4D97-AF65-F5344CB8AC3E}">
        <p14:creationId xmlns:p14="http://schemas.microsoft.com/office/powerpoint/2010/main" val="2238410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55787A-7B99-4515-8817-A97844E0C55E}" type="slidenum">
              <a:rPr lang="en-US"/>
              <a:pPr fontAlgn="base">
                <a:spcBef>
                  <a:spcPct val="0"/>
                </a:spcBef>
                <a:spcAft>
                  <a:spcPct val="0"/>
                </a:spcAft>
                <a:defRPr/>
              </a:pPr>
              <a:t>11</a:t>
            </a:fld>
            <a:endParaRPr lang="en-US"/>
          </a:p>
        </p:txBody>
      </p:sp>
    </p:spTree>
    <p:extLst>
      <p:ext uri="{BB962C8B-B14F-4D97-AF65-F5344CB8AC3E}">
        <p14:creationId xmlns:p14="http://schemas.microsoft.com/office/powerpoint/2010/main" val="2680219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dirty="0"/>
              <a:t>Click to edit Master title style</a:t>
            </a:r>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7325773" y="6117336"/>
            <a:ext cx="857473" cy="365125"/>
          </a:xfrm>
        </p:spPr>
        <p:txBody>
          <a:bodyPr/>
          <a:lstStyle/>
          <a:p>
            <a:pPr>
              <a:defRPr/>
            </a:pPr>
            <a:fld id="{F8A94F41-8AAB-4AA4-9C19-F266E4A57B90}" type="datetimeFigureOut">
              <a:rPr lang="en-US"/>
              <a:pPr>
                <a:defRPr/>
              </a:pPr>
              <a:t>8/5/2016</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pPr>
              <a:defRPr/>
            </a:pPr>
            <a:endParaRPr lang="en-US"/>
          </a:p>
        </p:txBody>
      </p:sp>
      <p:sp>
        <p:nvSpPr>
          <p:cNvPr id="6" name="Slide Number Placeholder 5"/>
          <p:cNvSpPr>
            <a:spLocks noGrp="1"/>
          </p:cNvSpPr>
          <p:nvPr>
            <p:ph type="sldNum" sz="quarter" idx="12"/>
          </p:nvPr>
        </p:nvSpPr>
        <p:spPr>
          <a:xfrm>
            <a:off x="8275320" y="6117336"/>
            <a:ext cx="411480" cy="365125"/>
          </a:xfrm>
        </p:spPr>
        <p:txBody>
          <a:bodyPr/>
          <a:lstStyle/>
          <a:p>
            <a:pPr>
              <a:defRPr/>
            </a:pPr>
            <a:fld id="{5A145F3A-79A5-4E07-AADF-BD66130485C5}" type="slidenum">
              <a:rPr lang="en-US"/>
              <a:pPr>
                <a:defRPr/>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654114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dirty="0"/>
              <a:t>Click to edit Master title style</a:t>
            </a:r>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pPr>
              <a:defRPr/>
            </a:pPr>
            <a:fld id="{D1F5C430-7432-41FE-85DC-00FCC87A0C45}" type="datetimeFigureOut">
              <a:rPr lang="en-US"/>
              <a:pPr>
                <a:defRPr/>
              </a:pPr>
              <a:t>8/5/2016</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D38A77F-019F-4376-9308-64DA2FB716F5}" type="slidenum">
              <a:rPr lang="en-US"/>
              <a:pPr>
                <a:defRPr/>
              </a:pPr>
              <a:t>‹#›</a:t>
            </a:fld>
            <a:endParaRPr lang="en-US" dirty="0"/>
          </a:p>
        </p:txBody>
      </p:sp>
    </p:spTree>
    <p:extLst>
      <p:ext uri="{BB962C8B-B14F-4D97-AF65-F5344CB8AC3E}">
        <p14:creationId xmlns:p14="http://schemas.microsoft.com/office/powerpoint/2010/main" val="2043072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dirty="0"/>
              <a:t>Click to edit Master title style</a:t>
            </a:r>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pPr>
              <a:defRPr/>
            </a:pPr>
            <a:fld id="{D1F5C430-7432-41FE-85DC-00FCC87A0C45}" type="datetimeFigureOut">
              <a:rPr lang="en-US"/>
              <a:pPr>
                <a:defRPr/>
              </a:pPr>
              <a:t>8/5/2016</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D38A77F-019F-4376-9308-64DA2FB716F5}" type="slidenum">
              <a:rPr lang="en-US"/>
              <a:pPr>
                <a:defRPr/>
              </a:pPr>
              <a:t>‹#›</a:t>
            </a:fld>
            <a:endParaRPr lang="en-US" dirty="0"/>
          </a:p>
        </p:txBody>
      </p:sp>
    </p:spTree>
    <p:extLst>
      <p:ext uri="{BB962C8B-B14F-4D97-AF65-F5344CB8AC3E}">
        <p14:creationId xmlns:p14="http://schemas.microsoft.com/office/powerpoint/2010/main" val="3445952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pPr>
              <a:defRPr/>
            </a:pPr>
            <a:fld id="{D1F5C430-7432-41FE-85DC-00FCC87A0C45}" type="datetimeFigureOut">
              <a:rPr lang="en-US"/>
              <a:pPr>
                <a:defRPr/>
              </a:pPr>
              <a:t>8/5/2016</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D38A77F-019F-4376-9308-64DA2FB716F5}" type="slidenum">
              <a:rPr lang="en-US"/>
              <a:pPr>
                <a:defRPr/>
              </a:pPr>
              <a:t>‹#›</a:t>
            </a:fld>
            <a:endParaRPr lang="en-US" dirty="0"/>
          </a:p>
        </p:txBody>
      </p:sp>
    </p:spTree>
    <p:extLst>
      <p:ext uri="{BB962C8B-B14F-4D97-AF65-F5344CB8AC3E}">
        <p14:creationId xmlns:p14="http://schemas.microsoft.com/office/powerpoint/2010/main" val="24680572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dirty="0"/>
              <a:t>Click to edit Master title style</a:t>
            </a:r>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pPr>
              <a:defRPr/>
            </a:pPr>
            <a:fld id="{D1F5C430-7432-41FE-85DC-00FCC87A0C45}" type="datetimeFigureOut">
              <a:rPr lang="en-US"/>
              <a:pPr>
                <a:defRPr/>
              </a:pPr>
              <a:t>8/5/2016</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D38A77F-019F-4376-9308-64DA2FB716F5}" type="slidenum">
              <a:rPr lang="en-US"/>
              <a:pPr>
                <a:defRPr/>
              </a:pPr>
              <a:t>‹#›</a:t>
            </a:fld>
            <a:endParaRPr lang="en-US" dirty="0"/>
          </a:p>
        </p:txBody>
      </p:sp>
    </p:spTree>
    <p:extLst>
      <p:ext uri="{BB962C8B-B14F-4D97-AF65-F5344CB8AC3E}">
        <p14:creationId xmlns:p14="http://schemas.microsoft.com/office/powerpoint/2010/main" val="989160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dirty="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pPr>
              <a:defRPr/>
            </a:pPr>
            <a:fld id="{D1F5C430-7432-41FE-85DC-00FCC87A0C45}" type="datetimeFigureOut">
              <a:rPr lang="en-US"/>
              <a:pPr>
                <a:defRPr/>
              </a:pPr>
              <a:t>8/5/2016</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D38A77F-019F-4376-9308-64DA2FB716F5}" type="slidenum">
              <a:rPr lang="en-US"/>
              <a:pPr>
                <a:defRPr/>
              </a:pPr>
              <a:t>‹#›</a:t>
            </a:fld>
            <a:endParaRPr lang="en-US" dirty="0"/>
          </a:p>
        </p:txBody>
      </p:sp>
    </p:spTree>
    <p:extLst>
      <p:ext uri="{BB962C8B-B14F-4D97-AF65-F5344CB8AC3E}">
        <p14:creationId xmlns:p14="http://schemas.microsoft.com/office/powerpoint/2010/main" val="1782706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dirty="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pPr>
              <a:defRPr/>
            </a:pPr>
            <a:fld id="{D1F5C430-7432-41FE-85DC-00FCC87A0C45}" type="datetimeFigureOut">
              <a:rPr lang="en-US"/>
              <a:pPr>
                <a:defRPr/>
              </a:pPr>
              <a:t>8/5/2016</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D38A77F-019F-4376-9308-64DA2FB716F5}" type="slidenum">
              <a:rPr lang="en-US"/>
              <a:pPr>
                <a:defRPr/>
              </a:pPr>
              <a:t>‹#›</a:t>
            </a:fld>
            <a:endParaRPr lang="en-US" dirty="0"/>
          </a:p>
        </p:txBody>
      </p:sp>
    </p:spTree>
    <p:extLst>
      <p:ext uri="{BB962C8B-B14F-4D97-AF65-F5344CB8AC3E}">
        <p14:creationId xmlns:p14="http://schemas.microsoft.com/office/powerpoint/2010/main" val="1463893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fld id="{92CFCE2D-19C3-4F1B-A2DA-652A02542943}" type="datetimeFigureOut">
              <a:rPr lang="en-US"/>
              <a:pPr>
                <a:defRPr/>
              </a:pPr>
              <a:t>8/5/2016</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E23D571-F1F7-48E5-BD7B-E78B7377B68F}" type="slidenum">
              <a:rPr lang="en-US"/>
              <a:pPr>
                <a:defRPr/>
              </a:pPr>
              <a:t>‹#›</a:t>
            </a:fld>
            <a:endParaRPr lang="en-US" dirty="0"/>
          </a:p>
        </p:txBody>
      </p:sp>
    </p:spTree>
    <p:extLst>
      <p:ext uri="{BB962C8B-B14F-4D97-AF65-F5344CB8AC3E}">
        <p14:creationId xmlns:p14="http://schemas.microsoft.com/office/powerpoint/2010/main" val="32736911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fld id="{125C9C67-0099-4DD4-971E-A8B6800BEC33}" type="datetimeFigureOut">
              <a:rPr lang="en-US"/>
              <a:pPr>
                <a:defRPr/>
              </a:pPr>
              <a:t>8/5/2016</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BD13A0D-E9F2-413C-97B3-DAC04EC244B1}" type="slidenum">
              <a:rPr lang="en-US"/>
              <a:pPr>
                <a:defRPr/>
              </a:pPr>
              <a:t>‹#›</a:t>
            </a:fld>
            <a:endParaRPr lang="en-US" dirty="0"/>
          </a:p>
        </p:txBody>
      </p:sp>
    </p:spTree>
    <p:extLst>
      <p:ext uri="{BB962C8B-B14F-4D97-AF65-F5344CB8AC3E}">
        <p14:creationId xmlns:p14="http://schemas.microsoft.com/office/powerpoint/2010/main" val="352077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dirty="0"/>
              <a:t>Click to edit Master title style</a:t>
            </a:r>
          </a:p>
        </p:txBody>
      </p:sp>
      <p:sp>
        <p:nvSpPr>
          <p:cNvPr id="3" name="Content Placeholder 2"/>
          <p:cNvSpPr>
            <a:spLocks noGrp="1"/>
          </p:cNvSpPr>
          <p:nvPr>
            <p:ph idx="1"/>
          </p:nvPr>
        </p:nvSpPr>
        <p:spPr>
          <a:xfrm>
            <a:off x="982133" y="2667000"/>
            <a:ext cx="7704667" cy="3332816"/>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7344329" y="6108173"/>
            <a:ext cx="857473" cy="365125"/>
          </a:xfrm>
        </p:spPr>
        <p:txBody>
          <a:bodyPr/>
          <a:lstStyle/>
          <a:p>
            <a:pPr>
              <a:defRPr/>
            </a:pPr>
            <a:fld id="{C81725D1-E4C9-4CA7-8B80-34528BCB86AE}" type="datetimeFigureOut">
              <a:rPr lang="en-US"/>
              <a:pPr>
                <a:defRPr/>
              </a:pPr>
              <a:t>8/5/2016</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pPr>
              <a:defRPr/>
            </a:pPr>
            <a:endParaRPr lang="en-US"/>
          </a:p>
        </p:txBody>
      </p:sp>
      <p:sp>
        <p:nvSpPr>
          <p:cNvPr id="6" name="Slide Number Placeholder 5"/>
          <p:cNvSpPr>
            <a:spLocks noGrp="1"/>
          </p:cNvSpPr>
          <p:nvPr>
            <p:ph type="sldNum" sz="quarter" idx="12"/>
          </p:nvPr>
        </p:nvSpPr>
        <p:spPr>
          <a:xfrm>
            <a:off x="8258967" y="6108173"/>
            <a:ext cx="427833" cy="365125"/>
          </a:xfrm>
        </p:spPr>
        <p:txBody>
          <a:bodyPr/>
          <a:lstStyle/>
          <a:p>
            <a:pPr>
              <a:defRPr/>
            </a:pPr>
            <a:fld id="{5B298EB7-C6C4-495E-9695-AD411CB39657}" type="slidenum">
              <a:rPr lang="en-US"/>
              <a:pPr>
                <a:defRPr/>
              </a:pPr>
              <a:t>‹#›</a:t>
            </a:fld>
            <a:endParaRPr lang="en-US" dirty="0"/>
          </a:p>
        </p:txBody>
      </p:sp>
    </p:spTree>
    <p:extLst>
      <p:ext uri="{BB962C8B-B14F-4D97-AF65-F5344CB8AC3E}">
        <p14:creationId xmlns:p14="http://schemas.microsoft.com/office/powerpoint/2010/main" val="3769907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dirty="0"/>
              <a:t>Click to edit Master title style</a:t>
            </a:r>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pPr>
              <a:defRPr/>
            </a:pPr>
            <a:fld id="{BE5190B0-FFD8-4F39-A0B3-5117198EBA73}" type="datetimeFigureOut">
              <a:rPr lang="en-US"/>
              <a:pPr>
                <a:defRPr/>
              </a:pPr>
              <a:t>8/5/2016</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8273317" y="6116070"/>
            <a:ext cx="413483" cy="365125"/>
          </a:xfrm>
        </p:spPr>
        <p:txBody>
          <a:bodyPr/>
          <a:lstStyle/>
          <a:p>
            <a:pPr>
              <a:defRPr/>
            </a:pPr>
            <a:fld id="{66700E39-A02C-45CE-A17C-3A9BD73A432A}" type="slidenum">
              <a:rPr lang="en-US"/>
              <a:pPr>
                <a:defRPr/>
              </a:pPr>
              <a:t>‹#›</a:t>
            </a:fld>
            <a:endParaRPr lang="en-US" dirty="0"/>
          </a:p>
        </p:txBody>
      </p:sp>
    </p:spTree>
    <p:extLst>
      <p:ext uri="{BB962C8B-B14F-4D97-AF65-F5344CB8AC3E}">
        <p14:creationId xmlns:p14="http://schemas.microsoft.com/office/powerpoint/2010/main" val="1350503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dirty="0"/>
              <a:t>Click to edit Master title style</a:t>
            </a:r>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pPr>
              <a:defRPr/>
            </a:pPr>
            <a:fld id="{378DFFFE-1CA6-4D86-A1C4-6B2321B32158}" type="datetimeFigureOut">
              <a:rPr lang="en-US"/>
              <a:pPr>
                <a:defRPr/>
              </a:pPr>
              <a:t>8/5/2016</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5B3C5C5-C45D-4064-836E-52BEF4B3537C}" type="slidenum">
              <a:rPr lang="en-US"/>
              <a:pPr>
                <a:defRPr/>
              </a:pPr>
              <a:t>‹#›</a:t>
            </a:fld>
            <a:endParaRPr lang="en-US" dirty="0"/>
          </a:p>
        </p:txBody>
      </p:sp>
    </p:spTree>
    <p:extLst>
      <p:ext uri="{BB962C8B-B14F-4D97-AF65-F5344CB8AC3E}">
        <p14:creationId xmlns:p14="http://schemas.microsoft.com/office/powerpoint/2010/main" val="2766167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defRPr/>
            </a:pPr>
            <a:fld id="{DE633123-A891-47E4-9855-8186C790150A}" type="datetimeFigureOut">
              <a:rPr lang="en-US"/>
              <a:pPr>
                <a:defRPr/>
              </a:pPr>
              <a:t>8/5/2016</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3C025996-7814-4404-93D1-49744F30516B}" type="slidenum">
              <a:rPr lang="en-US"/>
              <a:pPr>
                <a:defRPr/>
              </a:pPr>
              <a:t>‹#›</a:t>
            </a:fld>
            <a:endParaRPr lang="en-US" dirty="0"/>
          </a:p>
        </p:txBody>
      </p:sp>
    </p:spTree>
    <p:extLst>
      <p:ext uri="{BB962C8B-B14F-4D97-AF65-F5344CB8AC3E}">
        <p14:creationId xmlns:p14="http://schemas.microsoft.com/office/powerpoint/2010/main" val="1860726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pPr>
              <a:defRPr/>
            </a:pPr>
            <a:fld id="{6F66F54B-8195-447B-BB88-8844DCDA1B10}" type="datetimeFigureOut">
              <a:rPr lang="en-US"/>
              <a:pPr>
                <a:defRPr/>
              </a:pPr>
              <a:t>8/5/2016</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A306E91-FE74-4E09-A7F9-50A01A895518}" type="slidenum">
              <a:rPr lang="en-US"/>
              <a:pPr>
                <a:defRPr/>
              </a:pPr>
              <a:t>‹#›</a:t>
            </a:fld>
            <a:endParaRPr lang="en-US" dirty="0"/>
          </a:p>
        </p:txBody>
      </p:sp>
    </p:spTree>
    <p:extLst>
      <p:ext uri="{BB962C8B-B14F-4D97-AF65-F5344CB8AC3E}">
        <p14:creationId xmlns:p14="http://schemas.microsoft.com/office/powerpoint/2010/main" val="4236515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2CAE740-6D04-4286-A9EF-424AD455BD0F}" type="datetimeFigureOut">
              <a:rPr lang="en-US"/>
              <a:pPr>
                <a:defRPr/>
              </a:pPr>
              <a:t>8/5/2016</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AB775B9-B95C-4667-9E59-BEADAA834B78}" type="slidenum">
              <a:rPr lang="en-US"/>
              <a:pPr>
                <a:defRPr/>
              </a:pPr>
              <a:t>‹#›</a:t>
            </a:fld>
            <a:endParaRPr lang="en-US" dirty="0"/>
          </a:p>
        </p:txBody>
      </p:sp>
    </p:spTree>
    <p:extLst>
      <p:ext uri="{BB962C8B-B14F-4D97-AF65-F5344CB8AC3E}">
        <p14:creationId xmlns:p14="http://schemas.microsoft.com/office/powerpoint/2010/main" val="915873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dirty="0"/>
              <a:t>Click to edit Master title style</a:t>
            </a:r>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pPr>
              <a:defRPr/>
            </a:pPr>
            <a:fld id="{50D843B5-8DF1-4DA2-86A6-F994DD9CEF95}" type="datetimeFigureOut">
              <a:rPr lang="en-US"/>
              <a:pPr>
                <a:defRPr/>
              </a:pPr>
              <a:t>8/5/2016</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18BD361-0570-453E-A4FF-2E3A75B60C74}" type="slidenum">
              <a:rPr lang="en-US"/>
              <a:pPr>
                <a:defRPr/>
              </a:pPr>
              <a:t>‹#›</a:t>
            </a:fld>
            <a:endParaRPr lang="en-US" dirty="0"/>
          </a:p>
        </p:txBody>
      </p:sp>
    </p:spTree>
    <p:extLst>
      <p:ext uri="{BB962C8B-B14F-4D97-AF65-F5344CB8AC3E}">
        <p14:creationId xmlns:p14="http://schemas.microsoft.com/office/powerpoint/2010/main" val="1233190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dirty="0"/>
              <a:t>Click to edit Master title style</a:t>
            </a:r>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pPr>
              <a:defRPr/>
            </a:pPr>
            <a:fld id="{176B513E-1342-49ED-B631-C0FB2EDC813B}" type="datetimeFigureOut">
              <a:rPr lang="en-US"/>
              <a:pPr>
                <a:defRPr/>
              </a:pPr>
              <a:t>8/5/2016</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E31791A-C4B6-49EE-9422-5A8CD648D5EA}" type="slidenum">
              <a:rPr lang="en-US"/>
              <a:pPr>
                <a:defRPr/>
              </a:pPr>
              <a:t>‹#›</a:t>
            </a:fld>
            <a:endParaRPr lang="en-US" dirty="0"/>
          </a:p>
        </p:txBody>
      </p:sp>
    </p:spTree>
    <p:extLst>
      <p:ext uri="{BB962C8B-B14F-4D97-AF65-F5344CB8AC3E}">
        <p14:creationId xmlns:p14="http://schemas.microsoft.com/office/powerpoint/2010/main" val="3910969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D1F5C430-7432-41FE-85DC-00FCC87A0C45}" type="datetimeFigureOut">
              <a:rPr lang="en-US"/>
              <a:pPr>
                <a:defRPr/>
              </a:pPr>
              <a:t>8/5/2016</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7D38A77F-019F-4376-9308-64DA2FB716F5}" type="slidenum">
              <a:rPr lang="en-US"/>
              <a:pPr>
                <a:defRPr/>
              </a:pPr>
              <a:t>‹#›</a:t>
            </a:fld>
            <a:endParaRPr lang="en-US" dirty="0"/>
          </a:p>
        </p:txBody>
      </p:sp>
    </p:spTree>
    <p:extLst>
      <p:ext uri="{BB962C8B-B14F-4D97-AF65-F5344CB8AC3E}">
        <p14:creationId xmlns:p14="http://schemas.microsoft.com/office/powerpoint/2010/main" val="207315880"/>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 id="2147483869" r:id="rId13"/>
    <p:sldLayoutId id="2147483870" r:id="rId14"/>
    <p:sldLayoutId id="2147483871" r:id="rId15"/>
    <p:sldLayoutId id="2147483872" r:id="rId16"/>
    <p:sldLayoutId id="214748387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burrowsj@rcschools.net"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ctrTitle"/>
          </p:nvPr>
        </p:nvSpPr>
        <p:spPr bwMode="auto">
          <a:xfrm>
            <a:off x="1600200" y="838200"/>
            <a:ext cx="7239000" cy="1676400"/>
          </a:xfrm>
          <a:noFill/>
        </p:spPr>
        <p:txBody>
          <a:bodyPr wrap="square" numCol="1" compatLnSpc="1">
            <a:prstTxWarp prst="textNoShape">
              <a:avLst/>
            </a:prstTxWarp>
            <a:normAutofit fontScale="90000"/>
          </a:bodyPr>
          <a:lstStyle/>
          <a:p>
            <a:pPr algn="r" eaLnBrk="1" hangingPunct="1"/>
            <a:r>
              <a:rPr lang="en-US" sz="4000" cap="none" dirty="0">
                <a:ln>
                  <a:noFill/>
                </a:ln>
                <a:solidFill>
                  <a:schemeClr val="hlink"/>
                </a:solidFill>
              </a:rPr>
              <a:t>Mrs. </a:t>
            </a:r>
            <a:r>
              <a:rPr lang="en-US" sz="4000" cap="none" dirty="0" err="1">
                <a:ln>
                  <a:noFill/>
                </a:ln>
                <a:solidFill>
                  <a:schemeClr val="hlink"/>
                </a:solidFill>
              </a:rPr>
              <a:t>Burrows’s</a:t>
            </a:r>
            <a:r>
              <a:rPr lang="en-US" sz="4000" cap="none" dirty="0">
                <a:ln>
                  <a:noFill/>
                </a:ln>
                <a:solidFill>
                  <a:schemeClr val="hlink"/>
                </a:solidFill>
              </a:rPr>
              <a:t> Class</a:t>
            </a:r>
            <a:br>
              <a:rPr lang="en-US" sz="4000" b="0" cap="none" dirty="0">
                <a:ln>
                  <a:noFill/>
                </a:ln>
                <a:solidFill>
                  <a:schemeClr val="tx1"/>
                </a:solidFill>
              </a:rPr>
            </a:br>
            <a:r>
              <a:rPr lang="en-US" sz="4000" cap="none" dirty="0">
                <a:ln>
                  <a:noFill/>
                </a:ln>
                <a:solidFill>
                  <a:schemeClr val="hlink"/>
                </a:solidFill>
              </a:rPr>
              <a:t>Room 701</a:t>
            </a:r>
            <a:br>
              <a:rPr lang="en-US" sz="4000" b="0" cap="none" dirty="0">
                <a:ln>
                  <a:noFill/>
                </a:ln>
                <a:solidFill>
                  <a:schemeClr val="tx1"/>
                </a:solidFill>
              </a:rPr>
            </a:br>
            <a:r>
              <a:rPr lang="en-US" sz="4000" dirty="0">
                <a:ln>
                  <a:noFill/>
                </a:ln>
                <a:solidFill>
                  <a:schemeClr val="hlink"/>
                </a:solidFill>
              </a:rPr>
              <a:t>7</a:t>
            </a:r>
            <a:r>
              <a:rPr lang="en-US" sz="4000" cap="none" baseline="30000" dirty="0">
                <a:ln>
                  <a:noFill/>
                </a:ln>
                <a:solidFill>
                  <a:schemeClr val="hlink"/>
                </a:solidFill>
              </a:rPr>
              <a:t>th</a:t>
            </a:r>
            <a:r>
              <a:rPr lang="en-US" sz="4000" cap="none" dirty="0">
                <a:ln>
                  <a:noFill/>
                </a:ln>
                <a:solidFill>
                  <a:schemeClr val="hlink"/>
                </a:solidFill>
              </a:rPr>
              <a:t> Grade ELA</a:t>
            </a:r>
            <a:endParaRPr lang="en-US" sz="4000" b="0" cap="none" dirty="0">
              <a:ln>
                <a:noFill/>
              </a:ln>
              <a:solidFill>
                <a:schemeClr val="tx1"/>
              </a:solidFill>
            </a:endParaRPr>
          </a:p>
        </p:txBody>
      </p:sp>
      <p:sp>
        <p:nvSpPr>
          <p:cNvPr id="14338" name="Rectangle 3"/>
          <p:cNvSpPr>
            <a:spLocks noGrp="1"/>
          </p:cNvSpPr>
          <p:nvPr>
            <p:ph type="subTitle" idx="1"/>
          </p:nvPr>
        </p:nvSpPr>
        <p:spPr>
          <a:xfrm>
            <a:off x="1600200" y="3733800"/>
            <a:ext cx="7239000" cy="2722563"/>
          </a:xfrm>
        </p:spPr>
        <p:txBody>
          <a:bodyPr/>
          <a:lstStyle/>
          <a:p>
            <a:pPr algn="r" eaLnBrk="1" hangingPunct="1"/>
            <a:r>
              <a:rPr lang="en-US">
                <a:solidFill>
                  <a:schemeClr val="hlink"/>
                </a:solidFill>
              </a:rPr>
              <a:t>Welcome!!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Guidelines cont…</a:t>
            </a:r>
          </a:p>
        </p:txBody>
      </p:sp>
      <p:sp>
        <p:nvSpPr>
          <p:cNvPr id="28674" name="Content Placeholder 2"/>
          <p:cNvSpPr>
            <a:spLocks noGrp="1"/>
          </p:cNvSpPr>
          <p:nvPr>
            <p:ph idx="1"/>
          </p:nvPr>
        </p:nvSpPr>
        <p:spPr/>
        <p:txBody>
          <a:bodyPr>
            <a:normAutofit lnSpcReduction="10000"/>
          </a:bodyPr>
          <a:lstStyle/>
          <a:p>
            <a:pPr eaLnBrk="1" hangingPunct="1"/>
            <a:r>
              <a:rPr lang="en-US" dirty="0"/>
              <a:t>Be sure to follow all the guidelines set in the RCS Student Parent Handbook. They will be enforced.</a:t>
            </a:r>
          </a:p>
          <a:p>
            <a:pPr eaLnBrk="1" hangingPunct="1"/>
            <a:r>
              <a:rPr lang="en-US" dirty="0"/>
              <a:t>Including:</a:t>
            </a:r>
          </a:p>
          <a:p>
            <a:pPr lvl="1" eaLnBrk="1" hangingPunct="1"/>
            <a:endParaRPr lang="en-US" dirty="0"/>
          </a:p>
          <a:p>
            <a:pPr lvl="1" eaLnBrk="1" hangingPunct="1">
              <a:buFont typeface="Arial" charset="0"/>
              <a:buChar char="•"/>
            </a:pPr>
            <a:r>
              <a:rPr lang="en-US" dirty="0"/>
              <a:t>Tardy policy</a:t>
            </a:r>
          </a:p>
          <a:p>
            <a:pPr lvl="1" eaLnBrk="1" hangingPunct="1">
              <a:buFont typeface="Arial" charset="0"/>
              <a:buChar char="•"/>
            </a:pPr>
            <a:r>
              <a:rPr lang="en-US" dirty="0"/>
              <a:t>Dress Code – The Dean’s will go over this, and will be coming in to check every day at 8:00 a.m.</a:t>
            </a:r>
          </a:p>
          <a:p>
            <a:pPr lvl="1" eaLnBrk="1" hangingPunct="1">
              <a:buFont typeface="Arial" charset="0"/>
              <a:buChar char="•"/>
            </a:pPr>
            <a:r>
              <a:rPr lang="en-US" dirty="0"/>
              <a:t>Cell Phones Policy – Academic Use Only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Guidelines cont…</a:t>
            </a:r>
          </a:p>
        </p:txBody>
      </p:sp>
      <p:sp>
        <p:nvSpPr>
          <p:cNvPr id="30722" name="Content Placeholder 2"/>
          <p:cNvSpPr>
            <a:spLocks noGrp="1"/>
          </p:cNvSpPr>
          <p:nvPr>
            <p:ph idx="1"/>
          </p:nvPr>
        </p:nvSpPr>
        <p:spPr/>
        <p:txBody>
          <a:bodyPr>
            <a:normAutofit fontScale="92500" lnSpcReduction="20000"/>
          </a:bodyPr>
          <a:lstStyle/>
          <a:p>
            <a:pPr eaLnBrk="1" hangingPunct="1"/>
            <a:r>
              <a:rPr lang="en-US"/>
              <a:t>Remember to:</a:t>
            </a:r>
          </a:p>
          <a:p>
            <a:pPr lvl="1" eaLnBrk="1" hangingPunct="1"/>
            <a:endParaRPr lang="en-US"/>
          </a:p>
          <a:p>
            <a:pPr lvl="1" eaLnBrk="1" hangingPunct="1"/>
            <a:r>
              <a:rPr lang="en-US" b="1">
                <a:solidFill>
                  <a:schemeClr val="tx2"/>
                </a:solidFill>
              </a:rPr>
              <a:t>BE RESPONSIBLE</a:t>
            </a:r>
            <a:r>
              <a:rPr lang="en-US" b="1"/>
              <a:t> </a:t>
            </a:r>
            <a:r>
              <a:rPr lang="en-US" b="1" i="1"/>
              <a:t>with all materials and HW</a:t>
            </a:r>
            <a:endParaRPr lang="en-US" b="1"/>
          </a:p>
          <a:p>
            <a:pPr lvl="1" eaLnBrk="1" hangingPunct="1"/>
            <a:r>
              <a:rPr lang="en-US" b="1">
                <a:solidFill>
                  <a:schemeClr val="tx2"/>
                </a:solidFill>
              </a:rPr>
              <a:t>BE RESPECTFUL</a:t>
            </a:r>
            <a:r>
              <a:rPr lang="en-US" b="1"/>
              <a:t> </a:t>
            </a:r>
            <a:r>
              <a:rPr lang="en-US" b="1" i="1"/>
              <a:t>at all times to the instructor, your classmates, and YOURSELF</a:t>
            </a:r>
          </a:p>
          <a:p>
            <a:pPr lvl="1" eaLnBrk="1" hangingPunct="1"/>
            <a:r>
              <a:rPr lang="en-US" b="1">
                <a:solidFill>
                  <a:schemeClr val="tx2"/>
                </a:solidFill>
              </a:rPr>
              <a:t>BE HONEST</a:t>
            </a:r>
            <a:r>
              <a:rPr lang="en-US" b="1">
                <a:solidFill>
                  <a:srgbClr val="7F7F7F"/>
                </a:solidFill>
              </a:rPr>
              <a:t>- </a:t>
            </a:r>
            <a:r>
              <a:rPr lang="en-US" b="1" i="1">
                <a:solidFill>
                  <a:srgbClr val="7F7F7F"/>
                </a:solidFill>
              </a:rPr>
              <a:t>Don’t lie and don’t steal.</a:t>
            </a:r>
          </a:p>
          <a:p>
            <a:pPr lvl="1" eaLnBrk="1" hangingPunct="1"/>
            <a:r>
              <a:rPr lang="en-US" b="1">
                <a:solidFill>
                  <a:schemeClr val="tx2"/>
                </a:solidFill>
              </a:rPr>
              <a:t>BE SAFE- </a:t>
            </a:r>
            <a:r>
              <a:rPr lang="en-US" b="1" i="1">
                <a:solidFill>
                  <a:srgbClr val="7F7F7F"/>
                </a:solidFill>
              </a:rPr>
              <a:t>Don’t do anything that you think I wouldn’t like for you to do!</a:t>
            </a:r>
            <a:endParaRPr lang="en-US" b="1">
              <a:solidFill>
                <a:srgbClr val="7F7F7F"/>
              </a:solidFill>
            </a:endParaRPr>
          </a:p>
          <a:p>
            <a:pPr lvl="1" eaLnBrk="1" hangingPunct="1"/>
            <a:r>
              <a:rPr lang="en-US" b="1">
                <a:solidFill>
                  <a:schemeClr val="tx2"/>
                </a:solidFill>
              </a:rPr>
              <a:t>DO YOUR BEST</a:t>
            </a:r>
            <a:r>
              <a:rPr lang="en-US" b="1"/>
              <a:t>- </a:t>
            </a:r>
            <a:r>
              <a:rPr lang="en-US" b="1" i="1"/>
              <a:t>Ask questions, participate in class, and make a difference.</a:t>
            </a:r>
            <a:endParaRPr lang="en-US"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Following Guidelines</a:t>
            </a:r>
          </a:p>
        </p:txBody>
      </p:sp>
      <p:sp>
        <p:nvSpPr>
          <p:cNvPr id="32770" name="Content Placeholder 2"/>
          <p:cNvSpPr>
            <a:spLocks noGrp="1"/>
          </p:cNvSpPr>
          <p:nvPr>
            <p:ph idx="1"/>
          </p:nvPr>
        </p:nvSpPr>
        <p:spPr/>
        <p:txBody>
          <a:bodyPr>
            <a:normAutofit lnSpcReduction="10000"/>
          </a:bodyPr>
          <a:lstStyle/>
          <a:p>
            <a:pPr eaLnBrk="1" hangingPunct="1"/>
            <a:r>
              <a:rPr lang="en-US"/>
              <a:t>Following guidelines will result in:</a:t>
            </a:r>
          </a:p>
          <a:p>
            <a:pPr eaLnBrk="1" hangingPunct="1"/>
            <a:endParaRPr lang="en-US"/>
          </a:p>
          <a:p>
            <a:pPr lvl="1" eaLnBrk="1" hangingPunct="1"/>
            <a:r>
              <a:rPr lang="en-US"/>
              <a:t>Verbal Acknowledgement</a:t>
            </a:r>
          </a:p>
          <a:p>
            <a:pPr lvl="1" eaLnBrk="1" hangingPunct="1"/>
            <a:endParaRPr lang="en-US"/>
          </a:p>
          <a:p>
            <a:pPr lvl="1" eaLnBrk="1" hangingPunct="1"/>
            <a:r>
              <a:rPr lang="en-US"/>
              <a:t>A Stress-free learning environment</a:t>
            </a:r>
          </a:p>
          <a:p>
            <a:pPr lvl="1" eaLnBrk="1" hangingPunct="1"/>
            <a:endParaRPr lang="en-US"/>
          </a:p>
          <a:p>
            <a:pPr lvl="1" eaLnBrk="1" hangingPunct="1"/>
            <a:r>
              <a:rPr lang="en-US"/>
              <a:t>A classroom that operates as a community of respect and learning!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80318"/>
            <a:ext cx="7704667" cy="1981200"/>
          </a:xfrm>
        </p:spPr>
        <p:txBody>
          <a:bodyPr>
            <a:normAutofit/>
          </a:bodyPr>
          <a:lstStyle/>
          <a:p>
            <a:pPr eaLnBrk="1" fontAlgn="auto" hangingPunct="1">
              <a:spcAft>
                <a:spcPts val="0"/>
              </a:spcAft>
              <a:defRPr/>
            </a:pPr>
            <a:r>
              <a:rPr lang="en-US" dirty="0"/>
              <a:t>NOT following Guidelines will result in:</a:t>
            </a:r>
          </a:p>
        </p:txBody>
      </p:sp>
      <p:sp>
        <p:nvSpPr>
          <p:cNvPr id="34818" name="Content Placeholder 2"/>
          <p:cNvSpPr>
            <a:spLocks noGrp="1"/>
          </p:cNvSpPr>
          <p:nvPr>
            <p:ph idx="1"/>
          </p:nvPr>
        </p:nvSpPr>
        <p:spPr>
          <a:xfrm>
            <a:off x="982663" y="1925638"/>
            <a:ext cx="7704137" cy="4648114"/>
          </a:xfrm>
        </p:spPr>
        <p:txBody>
          <a:bodyPr>
            <a:normAutofit fontScale="92500" lnSpcReduction="20000"/>
          </a:bodyPr>
          <a:lstStyle/>
          <a:p>
            <a:pPr eaLnBrk="1" hangingPunct="1">
              <a:lnSpc>
                <a:spcPct val="90000"/>
              </a:lnSpc>
            </a:pPr>
            <a:r>
              <a:rPr lang="en-US" dirty="0"/>
              <a:t>1</a:t>
            </a:r>
            <a:r>
              <a:rPr lang="en-US" baseline="30000" dirty="0"/>
              <a:t>st</a:t>
            </a:r>
            <a:r>
              <a:rPr lang="en-US" dirty="0"/>
              <a:t>:</a:t>
            </a:r>
          </a:p>
          <a:p>
            <a:pPr lvl="1" eaLnBrk="1" hangingPunct="1">
              <a:lnSpc>
                <a:spcPct val="90000"/>
              </a:lnSpc>
            </a:pPr>
            <a:r>
              <a:rPr lang="en-US" dirty="0"/>
              <a:t>Warning- Removal Chair</a:t>
            </a:r>
            <a:endParaRPr lang="en-US" dirty="0">
              <a:solidFill>
                <a:schemeClr val="tx1"/>
              </a:solidFill>
            </a:endParaRPr>
          </a:p>
          <a:p>
            <a:pPr eaLnBrk="1" hangingPunct="1">
              <a:lnSpc>
                <a:spcPct val="90000"/>
              </a:lnSpc>
            </a:pPr>
            <a:r>
              <a:rPr lang="en-US" dirty="0"/>
              <a:t>2</a:t>
            </a:r>
            <a:r>
              <a:rPr lang="en-US" baseline="30000" dirty="0"/>
              <a:t>ND</a:t>
            </a:r>
            <a:r>
              <a:rPr lang="en-US" dirty="0"/>
              <a:t>:</a:t>
            </a:r>
          </a:p>
          <a:p>
            <a:pPr lvl="1" eaLnBrk="1" hangingPunct="1">
              <a:lnSpc>
                <a:spcPct val="90000"/>
              </a:lnSpc>
            </a:pPr>
            <a:r>
              <a:rPr lang="en-US" dirty="0"/>
              <a:t>Educational Assignment- Parental Contact</a:t>
            </a:r>
            <a:endParaRPr lang="en-US" dirty="0">
              <a:solidFill>
                <a:schemeClr val="tx1"/>
              </a:solidFill>
            </a:endParaRPr>
          </a:p>
          <a:p>
            <a:pPr eaLnBrk="1" hangingPunct="1">
              <a:lnSpc>
                <a:spcPct val="90000"/>
              </a:lnSpc>
            </a:pPr>
            <a:r>
              <a:rPr lang="en-US" dirty="0"/>
              <a:t>3</a:t>
            </a:r>
            <a:r>
              <a:rPr lang="en-US" baseline="30000" dirty="0"/>
              <a:t>RD</a:t>
            </a:r>
            <a:r>
              <a:rPr lang="en-US" dirty="0"/>
              <a:t>:</a:t>
            </a:r>
          </a:p>
          <a:p>
            <a:pPr lvl="1" eaLnBrk="1" hangingPunct="1">
              <a:lnSpc>
                <a:spcPct val="90000"/>
              </a:lnSpc>
            </a:pPr>
            <a:r>
              <a:rPr lang="en-US" dirty="0"/>
              <a:t>Early Morning School- Parent Verification</a:t>
            </a:r>
            <a:endParaRPr lang="en-US" dirty="0">
              <a:solidFill>
                <a:schemeClr val="tx1"/>
              </a:solidFill>
            </a:endParaRPr>
          </a:p>
          <a:p>
            <a:pPr eaLnBrk="1" hangingPunct="1">
              <a:lnSpc>
                <a:spcPct val="90000"/>
              </a:lnSpc>
            </a:pPr>
            <a:r>
              <a:rPr lang="en-US" dirty="0"/>
              <a:t> 4</a:t>
            </a:r>
            <a:r>
              <a:rPr lang="en-US" baseline="30000" dirty="0"/>
              <a:t>th</a:t>
            </a:r>
            <a:r>
              <a:rPr lang="en-US" dirty="0"/>
              <a:t>:</a:t>
            </a:r>
          </a:p>
          <a:p>
            <a:pPr lvl="1" eaLnBrk="1" hangingPunct="1">
              <a:lnSpc>
                <a:spcPct val="90000"/>
              </a:lnSpc>
            </a:pPr>
            <a:r>
              <a:rPr lang="en-US" dirty="0"/>
              <a:t>8th Period- Parent Verification</a:t>
            </a:r>
            <a:endParaRPr lang="en-US" dirty="0">
              <a:solidFill>
                <a:schemeClr val="tx1"/>
              </a:solidFill>
            </a:endParaRPr>
          </a:p>
          <a:p>
            <a:pPr eaLnBrk="1" hangingPunct="1">
              <a:lnSpc>
                <a:spcPct val="90000"/>
              </a:lnSpc>
            </a:pPr>
            <a:r>
              <a:rPr lang="en-US" dirty="0"/>
              <a:t>5</a:t>
            </a:r>
            <a:r>
              <a:rPr lang="en-US" baseline="30000" dirty="0"/>
              <a:t>th</a:t>
            </a:r>
            <a:r>
              <a:rPr lang="en-US" dirty="0"/>
              <a:t>: </a:t>
            </a:r>
          </a:p>
          <a:p>
            <a:pPr lvl="1" eaLnBrk="1" hangingPunct="1">
              <a:lnSpc>
                <a:spcPct val="90000"/>
              </a:lnSpc>
            </a:pPr>
            <a:r>
              <a:rPr lang="en-US" dirty="0"/>
              <a:t>Dean Referral- Parent Verification</a:t>
            </a:r>
            <a:endParaRPr lang="en-US" dirty="0">
              <a:solidFill>
                <a:schemeClr val="tx1"/>
              </a:solidFill>
            </a:endParaRPr>
          </a:p>
          <a:p>
            <a:pPr lvl="1" eaLnBrk="1" hangingPunct="1">
              <a:lnSpc>
                <a:spcPct val="90000"/>
              </a:lnSpc>
            </a:pPr>
            <a:endParaRPr lang="en-US" dirty="0">
              <a:solidFill>
                <a:schemeClr val="tx1"/>
              </a:solidFill>
            </a:endParaRPr>
          </a:p>
          <a:p>
            <a:pPr lvl="1" eaLnBrk="1" hangingPunct="1">
              <a:lnSpc>
                <a:spcPct val="90000"/>
              </a:lnSpc>
              <a:buFont typeface="Wingdings 2" pitchFamily="18" charset="2"/>
              <a:buNone/>
            </a:pPr>
            <a:r>
              <a:rPr lang="en-US" dirty="0"/>
              <a:t>	**Note: You may be referred to your DEAN if your offense is severe enough the 1st time.**</a:t>
            </a:r>
            <a:endParaRPr lang="en-US" dirty="0">
              <a:solidFill>
                <a:schemeClr val="tx1"/>
              </a:solidFill>
            </a:endParaRPr>
          </a:p>
          <a:p>
            <a:pPr lvl="1" eaLnBrk="1" hangingPunct="1">
              <a:lnSpc>
                <a:spcPct val="90000"/>
              </a:lnSpc>
            </a:pPr>
            <a:endParaRPr lang="en-US"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Golden rule</a:t>
            </a:r>
          </a:p>
        </p:txBody>
      </p:sp>
      <p:sp>
        <p:nvSpPr>
          <p:cNvPr id="3" name="Content Placeholder 2"/>
          <p:cNvSpPr>
            <a:spLocks noGrp="1"/>
          </p:cNvSpPr>
          <p:nvPr>
            <p:ph idx="1"/>
          </p:nvPr>
        </p:nvSpPr>
        <p:spPr>
          <a:xfrm>
            <a:off x="982663" y="2092411"/>
            <a:ext cx="7704137" cy="3906752"/>
          </a:xfrm>
        </p:spPr>
        <p:txBody>
          <a:bodyPr/>
          <a:lstStyle/>
          <a:p>
            <a:pPr marL="0" indent="0" algn="ctr">
              <a:buNone/>
            </a:pPr>
            <a:endParaRPr lang="en-US" dirty="0"/>
          </a:p>
          <a:p>
            <a:pPr marL="0" indent="0" algn="ctr">
              <a:buNone/>
            </a:pPr>
            <a:r>
              <a:rPr lang="en-US" i="1" dirty="0"/>
              <a:t>“Do unto others as you would have them do unto you.”</a:t>
            </a:r>
            <a:endParaRPr lang="en-US" dirty="0"/>
          </a:p>
          <a:p>
            <a:pPr marL="0" indent="0">
              <a:buNone/>
            </a:pPr>
            <a:endParaRPr lang="en-US" dirty="0"/>
          </a:p>
          <a:p>
            <a:pPr marL="0" indent="0" algn="ctr">
              <a:buNone/>
            </a:pPr>
            <a:r>
              <a:rPr lang="en-US" i="1" dirty="0"/>
              <a:t>“You teach people how you want to be treated.”</a:t>
            </a:r>
            <a:endParaRPr lang="en-US" dirty="0"/>
          </a:p>
        </p:txBody>
      </p:sp>
    </p:spTree>
    <p:extLst>
      <p:ext uri="{BB962C8B-B14F-4D97-AF65-F5344CB8AC3E}">
        <p14:creationId xmlns:p14="http://schemas.microsoft.com/office/powerpoint/2010/main" val="3779108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Classroom Procedures</a:t>
            </a:r>
          </a:p>
        </p:txBody>
      </p:sp>
      <p:sp>
        <p:nvSpPr>
          <p:cNvPr id="3" name="Content Placeholder 2"/>
          <p:cNvSpPr>
            <a:spLocks noGrp="1"/>
          </p:cNvSpPr>
          <p:nvPr>
            <p:ph idx="1"/>
          </p:nvPr>
        </p:nvSpPr>
        <p:spPr/>
        <p:txBody>
          <a:bodyPr>
            <a:normAutofit fontScale="92500" lnSpcReduction="20000"/>
          </a:bodyPr>
          <a:lstStyle/>
          <a:p>
            <a:pPr marL="274320" indent="-274320" eaLnBrk="1" fontAlgn="auto" hangingPunct="1">
              <a:spcAft>
                <a:spcPts val="0"/>
              </a:spcAft>
              <a:buFont typeface="Wingdings 2"/>
              <a:buChar char=""/>
              <a:defRPr/>
            </a:pPr>
            <a:r>
              <a:rPr lang="en-US" dirty="0"/>
              <a:t>A procedure is the way we do things.</a:t>
            </a:r>
          </a:p>
          <a:p>
            <a:pPr marL="521208" lvl="1" eaLnBrk="1" fontAlgn="auto" hangingPunct="1">
              <a:spcAft>
                <a:spcPts val="0"/>
              </a:spcAft>
              <a:buClr>
                <a:schemeClr val="accent4"/>
              </a:buClr>
              <a:buFont typeface="Wingdings 2"/>
              <a:buChar char=""/>
              <a:defRPr/>
            </a:pPr>
            <a:r>
              <a:rPr lang="en-US" dirty="0">
                <a:solidFill>
                  <a:schemeClr val="tx1">
                    <a:tint val="85000"/>
                  </a:schemeClr>
                </a:solidFill>
              </a:rPr>
              <a:t>It is not a rule, so you will not be punished or rewarded for doing it. It’s just how we make the classroom run.</a:t>
            </a:r>
          </a:p>
          <a:p>
            <a:pPr marL="274320" indent="-274320" eaLnBrk="1" fontAlgn="auto" hangingPunct="1">
              <a:spcAft>
                <a:spcPts val="0"/>
              </a:spcAft>
              <a:buFont typeface="Wingdings 2"/>
              <a:buChar char=""/>
              <a:defRPr/>
            </a:pPr>
            <a:r>
              <a:rPr lang="en-US" dirty="0"/>
              <a:t>To make things work we must follow procedures. For example:</a:t>
            </a:r>
          </a:p>
          <a:p>
            <a:pPr marL="521208" lvl="1" eaLnBrk="1" fontAlgn="auto" hangingPunct="1">
              <a:spcAft>
                <a:spcPts val="0"/>
              </a:spcAft>
              <a:buClr>
                <a:schemeClr val="accent4"/>
              </a:buClr>
              <a:buFont typeface="Wingdings 2"/>
              <a:buChar char=""/>
              <a:defRPr/>
            </a:pPr>
            <a:r>
              <a:rPr lang="en-US" dirty="0">
                <a:solidFill>
                  <a:schemeClr val="tx1">
                    <a:tint val="85000"/>
                  </a:schemeClr>
                </a:solidFill>
              </a:rPr>
              <a:t>To open your locker, you have to select your combination as directed by the lock manufacturer.</a:t>
            </a:r>
          </a:p>
          <a:p>
            <a:pPr marL="521208" lvl="1" eaLnBrk="1" fontAlgn="auto" hangingPunct="1">
              <a:spcAft>
                <a:spcPts val="0"/>
              </a:spcAft>
              <a:buClr>
                <a:schemeClr val="accent4"/>
              </a:buClr>
              <a:buFont typeface="Wingdings 2"/>
              <a:buChar char=""/>
              <a:defRPr/>
            </a:pPr>
            <a:r>
              <a:rPr lang="en-US" dirty="0">
                <a:solidFill>
                  <a:schemeClr val="tx1">
                    <a:tint val="85000"/>
                  </a:schemeClr>
                </a:solidFill>
              </a:rPr>
              <a:t>To cook a delicious meal, you need to follow the steps in the recipe.</a:t>
            </a:r>
          </a:p>
          <a:p>
            <a:pPr marL="521208" lvl="1" eaLnBrk="1" fontAlgn="auto" hangingPunct="1">
              <a:spcAft>
                <a:spcPts val="0"/>
              </a:spcAft>
              <a:buClr>
                <a:schemeClr val="accent4"/>
              </a:buClr>
              <a:buFont typeface="Wingdings 2"/>
              <a:buChar char=""/>
              <a:defRPr/>
            </a:pPr>
            <a:r>
              <a:rPr lang="en-US" dirty="0">
                <a:solidFill>
                  <a:schemeClr val="tx1">
                    <a:tint val="85000"/>
                  </a:schemeClr>
                </a:solidFill>
              </a:rPr>
              <a:t>To place a call, you need to dial the number in the right order.</a:t>
            </a:r>
          </a:p>
          <a:p>
            <a:pPr marL="274320" indent="-274320" eaLnBrk="1" fontAlgn="auto" hangingPunct="1">
              <a:spcAft>
                <a:spcPts val="0"/>
              </a:spcAft>
              <a:buFont typeface="Wingdings 2"/>
              <a:buChar char=""/>
              <a:defRPr/>
            </a:pPr>
            <a:r>
              <a:rPr lang="en-US" dirty="0"/>
              <a:t>The Classroom is no different. To learn, we must have procedures!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Entrance</a:t>
            </a:r>
          </a:p>
        </p:txBody>
      </p:sp>
      <p:sp>
        <p:nvSpPr>
          <p:cNvPr id="38914" name="Content Placeholder 2"/>
          <p:cNvSpPr>
            <a:spLocks noGrp="1"/>
          </p:cNvSpPr>
          <p:nvPr>
            <p:ph idx="1"/>
          </p:nvPr>
        </p:nvSpPr>
        <p:spPr>
          <a:xfrm>
            <a:off x="1538187" y="2500184"/>
            <a:ext cx="7704667" cy="3332816"/>
          </a:xfrm>
        </p:spPr>
        <p:txBody>
          <a:bodyPr>
            <a:normAutofit fontScale="77500" lnSpcReduction="20000"/>
          </a:bodyPr>
          <a:lstStyle/>
          <a:p>
            <a:pPr eaLnBrk="1" hangingPunct="1"/>
            <a:r>
              <a:rPr lang="en-US" dirty="0"/>
              <a:t>Please Enter QUIETLY!</a:t>
            </a:r>
          </a:p>
          <a:p>
            <a:pPr eaLnBrk="1" hangingPunct="1"/>
            <a:endParaRPr lang="en-US" dirty="0"/>
          </a:p>
          <a:p>
            <a:pPr eaLnBrk="1" hangingPunct="1"/>
            <a:r>
              <a:rPr lang="en-US" dirty="0"/>
              <a:t>Sit in your assigned seat.*</a:t>
            </a:r>
          </a:p>
          <a:p>
            <a:pPr eaLnBrk="1" hangingPunct="1"/>
            <a:endParaRPr lang="en-US" dirty="0"/>
          </a:p>
          <a:p>
            <a:pPr eaLnBrk="1" hangingPunct="1"/>
            <a:r>
              <a:rPr lang="en-US" dirty="0"/>
              <a:t>Take out materials.</a:t>
            </a:r>
          </a:p>
          <a:p>
            <a:pPr eaLnBrk="1" hangingPunct="1"/>
            <a:endParaRPr lang="en-US" dirty="0"/>
          </a:p>
          <a:p>
            <a:pPr eaLnBrk="1" hangingPunct="1"/>
            <a:r>
              <a:rPr lang="en-US" dirty="0"/>
              <a:t>Review daily agenda.</a:t>
            </a:r>
          </a:p>
          <a:p>
            <a:pPr eaLnBrk="1" hangingPunct="1"/>
            <a:endParaRPr lang="en-US" dirty="0"/>
          </a:p>
          <a:p>
            <a:pPr eaLnBrk="1" hangingPunct="1"/>
            <a:r>
              <a:rPr lang="en-US" dirty="0"/>
              <a:t>Begin assigned </a:t>
            </a:r>
            <a:r>
              <a:rPr lang="en-US" dirty="0" err="1"/>
              <a:t>Bellwork</a:t>
            </a:r>
            <a:r>
              <a:rPr lang="en-US"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Tardiness</a:t>
            </a:r>
          </a:p>
        </p:txBody>
      </p:sp>
      <p:sp>
        <p:nvSpPr>
          <p:cNvPr id="40962" name="Content Placeholder 2"/>
          <p:cNvSpPr>
            <a:spLocks noGrp="1"/>
          </p:cNvSpPr>
          <p:nvPr>
            <p:ph idx="1"/>
          </p:nvPr>
        </p:nvSpPr>
        <p:spPr/>
        <p:txBody>
          <a:bodyPr/>
          <a:lstStyle/>
          <a:p>
            <a:pPr eaLnBrk="1" hangingPunct="1"/>
            <a:r>
              <a:rPr lang="en-US" dirty="0"/>
              <a:t>EXCUSED: If you are excused, you should have a pass. Place the pass on my desk and go immediately to your desk and begin </a:t>
            </a:r>
            <a:r>
              <a:rPr lang="en-US" dirty="0" err="1"/>
              <a:t>Bellwork</a:t>
            </a:r>
            <a:r>
              <a:rPr lang="en-US" dirty="0"/>
              <a:t>.</a:t>
            </a:r>
          </a:p>
          <a:p>
            <a:pPr eaLnBrk="1" hangingPunct="1"/>
            <a:endParaRPr lang="en-US" dirty="0"/>
          </a:p>
          <a:p>
            <a:pPr eaLnBrk="1" hangingPunct="1"/>
            <a:r>
              <a:rPr lang="en-US" dirty="0"/>
              <a:t>UNEXCUSED: If you do not have a pass, then collect a token from Mrs. Burrows and then have a seat and expect to turn in your token and receive a consequence before the end of class.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Getting Your Attention</a:t>
            </a:r>
          </a:p>
        </p:txBody>
      </p:sp>
      <p:sp>
        <p:nvSpPr>
          <p:cNvPr id="43010" name="Content Placeholder 2"/>
          <p:cNvSpPr>
            <a:spLocks noGrp="1"/>
          </p:cNvSpPr>
          <p:nvPr>
            <p:ph idx="1"/>
          </p:nvPr>
        </p:nvSpPr>
        <p:spPr/>
        <p:txBody>
          <a:bodyPr>
            <a:normAutofit fontScale="77500" lnSpcReduction="20000"/>
          </a:bodyPr>
          <a:lstStyle/>
          <a:p>
            <a:pPr eaLnBrk="1" hangingPunct="1"/>
            <a:r>
              <a:rPr lang="en-US" dirty="0"/>
              <a:t>There will be times when you will be working in groups or individually and I will need the attention of the class.</a:t>
            </a:r>
          </a:p>
          <a:p>
            <a:pPr eaLnBrk="1" hangingPunct="1"/>
            <a:r>
              <a:rPr lang="en-US" dirty="0"/>
              <a:t>I will:</a:t>
            </a:r>
          </a:p>
          <a:p>
            <a:pPr lvl="1" eaLnBrk="1" hangingPunct="1"/>
            <a:r>
              <a:rPr lang="en-US" dirty="0"/>
              <a:t>Stand in the front of the room and wait. </a:t>
            </a:r>
          </a:p>
          <a:p>
            <a:pPr lvl="1" eaLnBrk="1" hangingPunct="1"/>
            <a:r>
              <a:rPr lang="en-US" dirty="0"/>
              <a:t>Clap in a sequence/series</a:t>
            </a:r>
          </a:p>
          <a:p>
            <a:pPr eaLnBrk="1" hangingPunct="1"/>
            <a:r>
              <a:rPr lang="en-US" dirty="0"/>
              <a:t>You will:</a:t>
            </a:r>
          </a:p>
          <a:p>
            <a:pPr lvl="1" eaLnBrk="1" hangingPunct="1"/>
            <a:r>
              <a:rPr lang="en-US" dirty="0">
                <a:solidFill>
                  <a:srgbClr val="7F7F7F"/>
                </a:solidFill>
              </a:rPr>
              <a:t>Respond with the same clapping sequence/series</a:t>
            </a:r>
          </a:p>
          <a:p>
            <a:pPr lvl="1" eaLnBrk="1" hangingPunct="1"/>
            <a:r>
              <a:rPr lang="en-US" dirty="0">
                <a:solidFill>
                  <a:srgbClr val="7F7F7F"/>
                </a:solidFill>
              </a:rPr>
              <a:t>Get quiet</a:t>
            </a:r>
          </a:p>
          <a:p>
            <a:pPr lvl="1" eaLnBrk="1" hangingPunct="1"/>
            <a:r>
              <a:rPr lang="en-US" dirty="0">
                <a:solidFill>
                  <a:srgbClr val="7F7F7F"/>
                </a:solidFill>
              </a:rPr>
              <a:t>Face me</a:t>
            </a:r>
          </a:p>
          <a:p>
            <a:pPr lvl="1" eaLnBrk="1" hangingPunct="1"/>
            <a:r>
              <a:rPr lang="en-US" dirty="0">
                <a:solidFill>
                  <a:srgbClr val="7F7F7F"/>
                </a:solidFill>
              </a:rPr>
              <a:t>Wait for instructions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How to Head Your Papers</a:t>
            </a:r>
          </a:p>
        </p:txBody>
      </p:sp>
      <p:sp>
        <p:nvSpPr>
          <p:cNvPr id="45058" name="Content Placeholder 2"/>
          <p:cNvSpPr>
            <a:spLocks noGrp="1"/>
          </p:cNvSpPr>
          <p:nvPr>
            <p:ph idx="1"/>
          </p:nvPr>
        </p:nvSpPr>
        <p:spPr/>
        <p:txBody>
          <a:bodyPr/>
          <a:lstStyle/>
          <a:p>
            <a:pPr eaLnBrk="1" hangingPunct="1"/>
            <a:r>
              <a:rPr lang="en-US"/>
              <a:t>We will use the MLA format.</a:t>
            </a:r>
          </a:p>
          <a:p>
            <a:pPr eaLnBrk="1" hangingPunct="1"/>
            <a:endParaRPr lang="en-US"/>
          </a:p>
          <a:p>
            <a:pPr eaLnBrk="1" hangingPunct="1"/>
            <a:r>
              <a:rPr lang="en-US"/>
              <a:t>Here is an example to follow.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WELCOME!!</a:t>
            </a:r>
          </a:p>
        </p:txBody>
      </p:sp>
      <p:sp>
        <p:nvSpPr>
          <p:cNvPr id="15362" name="Content Placeholder 2"/>
          <p:cNvSpPr>
            <a:spLocks noGrp="1"/>
          </p:cNvSpPr>
          <p:nvPr>
            <p:ph idx="1"/>
          </p:nvPr>
        </p:nvSpPr>
        <p:spPr/>
        <p:txBody>
          <a:bodyPr>
            <a:normAutofit fontScale="85000" lnSpcReduction="20000"/>
          </a:bodyPr>
          <a:lstStyle/>
          <a:p>
            <a:pPr eaLnBrk="1" hangingPunct="1"/>
            <a:r>
              <a:rPr lang="en-US" dirty="0"/>
              <a:t>Questions everyone wants answered on the 1st day:</a:t>
            </a:r>
          </a:p>
          <a:p>
            <a:pPr lvl="1" eaLnBrk="1" hangingPunct="1">
              <a:buFont typeface="Arial" charset="0"/>
              <a:buChar char="•"/>
            </a:pPr>
            <a:r>
              <a:rPr lang="en-US" dirty="0"/>
              <a:t>Where do I sit? </a:t>
            </a:r>
            <a:r>
              <a:rPr lang="en-US" i="1" dirty="0">
                <a:solidFill>
                  <a:schemeClr val="tx2"/>
                </a:solidFill>
              </a:rPr>
              <a:t>You are to sit in alphabetical order until I learn your names. </a:t>
            </a:r>
          </a:p>
          <a:p>
            <a:pPr lvl="1" eaLnBrk="1" hangingPunct="1">
              <a:buFont typeface="Arial" charset="0"/>
              <a:buChar char="•"/>
            </a:pPr>
            <a:r>
              <a:rPr lang="en-US" dirty="0"/>
              <a:t>Will this teacher treat me fairly? </a:t>
            </a:r>
            <a:r>
              <a:rPr lang="en-US" i="1" dirty="0">
                <a:solidFill>
                  <a:schemeClr val="tx2"/>
                </a:solidFill>
              </a:rPr>
              <a:t>Yes, Always!!</a:t>
            </a:r>
            <a:endParaRPr lang="en-US" dirty="0">
              <a:solidFill>
                <a:schemeClr val="tx2"/>
              </a:solidFill>
            </a:endParaRPr>
          </a:p>
          <a:p>
            <a:pPr eaLnBrk="1" hangingPunct="1">
              <a:lnSpc>
                <a:spcPct val="90000"/>
              </a:lnSpc>
            </a:pPr>
            <a:r>
              <a:rPr lang="en-US" dirty="0"/>
              <a:t>Who else is in this class? </a:t>
            </a:r>
            <a:r>
              <a:rPr lang="en-US" i="1" dirty="0">
                <a:solidFill>
                  <a:schemeClr val="tx2"/>
                </a:solidFill>
              </a:rPr>
              <a:t>Let’s see!</a:t>
            </a:r>
          </a:p>
          <a:p>
            <a:pPr eaLnBrk="1" hangingPunct="1">
              <a:lnSpc>
                <a:spcPct val="90000"/>
              </a:lnSpc>
            </a:pPr>
            <a:r>
              <a:rPr lang="en-US" dirty="0"/>
              <a:t>Always remember to:</a:t>
            </a:r>
          </a:p>
          <a:p>
            <a:pPr lvl="1" eaLnBrk="1" hangingPunct="1">
              <a:lnSpc>
                <a:spcPct val="90000"/>
              </a:lnSpc>
              <a:buFont typeface="Wingdings" pitchFamily="2" charset="2"/>
              <a:buChar char="§"/>
            </a:pPr>
            <a:r>
              <a:rPr lang="en-US" b="1" dirty="0"/>
              <a:t>Be respectful!</a:t>
            </a:r>
          </a:p>
          <a:p>
            <a:pPr lvl="1" eaLnBrk="1" hangingPunct="1">
              <a:lnSpc>
                <a:spcPct val="90000"/>
              </a:lnSpc>
              <a:buFont typeface="Wingdings" pitchFamily="2" charset="2"/>
              <a:buChar char="§"/>
            </a:pPr>
            <a:r>
              <a:rPr lang="en-US" b="1" dirty="0"/>
              <a:t>Be responsible!</a:t>
            </a:r>
          </a:p>
          <a:p>
            <a:pPr lvl="1" eaLnBrk="1" hangingPunct="1">
              <a:lnSpc>
                <a:spcPct val="90000"/>
              </a:lnSpc>
              <a:buFont typeface="Wingdings" pitchFamily="2" charset="2"/>
              <a:buChar char="§"/>
            </a:pPr>
            <a:r>
              <a:rPr lang="en-US" b="1" dirty="0"/>
              <a:t>Be honest!</a:t>
            </a:r>
          </a:p>
          <a:p>
            <a:pPr lvl="1" eaLnBrk="1" hangingPunct="1">
              <a:lnSpc>
                <a:spcPct val="90000"/>
              </a:lnSpc>
              <a:buFont typeface="Wingdings" pitchFamily="2" charset="2"/>
              <a:buChar char="§"/>
            </a:pPr>
            <a:r>
              <a:rPr lang="en-US" b="1" dirty="0"/>
              <a:t>Be safe!</a:t>
            </a:r>
          </a:p>
          <a:p>
            <a:pPr lvl="1" eaLnBrk="1" hangingPunct="1">
              <a:lnSpc>
                <a:spcPct val="90000"/>
              </a:lnSpc>
              <a:buFont typeface="Wingdings" pitchFamily="2" charset="2"/>
              <a:buChar char="§"/>
            </a:pPr>
            <a:r>
              <a:rPr lang="en-US" b="1" dirty="0"/>
              <a:t>Do your best!</a:t>
            </a:r>
          </a:p>
          <a:p>
            <a:pPr eaLnBrk="1" hangingPunct="1">
              <a:lnSpc>
                <a:spcPct val="90000"/>
              </a:lnSpc>
            </a:pPr>
            <a:endParaRPr lang="en-US" i="1" dirty="0">
              <a:solidFill>
                <a:schemeClr val="tx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0" dirty="0">
                <a:solidFill>
                  <a:schemeClr val="tx1"/>
                </a:solidFill>
                <a:latin typeface="Times New Roman" pitchFamily="18" charset="0"/>
                <a:cs typeface="Times New Roman" pitchFamily="18" charset="0"/>
              </a:rPr>
              <a:t>MLA Paper Heading Format</a:t>
            </a:r>
            <a:endParaRPr lang="en-US" dirty="0">
              <a:latin typeface="Times New Roman" pitchFamily="18" charset="0"/>
              <a:cs typeface="Times New Roman" pitchFamily="18" charset="0"/>
            </a:endParaRPr>
          </a:p>
        </p:txBody>
      </p:sp>
      <p:sp>
        <p:nvSpPr>
          <p:cNvPr id="47106" name="Content Placeholder 2"/>
          <p:cNvSpPr>
            <a:spLocks noGrp="1"/>
          </p:cNvSpPr>
          <p:nvPr>
            <p:ph idx="1"/>
          </p:nvPr>
        </p:nvSpPr>
        <p:spPr/>
        <p:txBody>
          <a:bodyPr>
            <a:normAutofit lnSpcReduction="10000"/>
          </a:bodyPr>
          <a:lstStyle/>
          <a:p>
            <a:pPr algn="r" eaLnBrk="1" hangingPunct="1"/>
            <a:r>
              <a:rPr lang="en-US">
                <a:latin typeface="Times New Roman" pitchFamily="18" charset="0"/>
                <a:cs typeface="Times New Roman" pitchFamily="18" charset="0"/>
              </a:rPr>
              <a:t>Name</a:t>
            </a:r>
          </a:p>
          <a:p>
            <a:pPr algn="r" eaLnBrk="1" hangingPunct="1"/>
            <a:endParaRPr lang="en-US">
              <a:latin typeface="Times New Roman" pitchFamily="18" charset="0"/>
              <a:cs typeface="Times New Roman" pitchFamily="18" charset="0"/>
            </a:endParaRPr>
          </a:p>
          <a:p>
            <a:pPr algn="r" eaLnBrk="1" hangingPunct="1"/>
            <a:r>
              <a:rPr lang="en-US">
                <a:latin typeface="Times New Roman" pitchFamily="18" charset="0"/>
                <a:cs typeface="Times New Roman" pitchFamily="18" charset="0"/>
              </a:rPr>
              <a:t>Mrs. Ferguson</a:t>
            </a:r>
          </a:p>
          <a:p>
            <a:pPr algn="r" eaLnBrk="1" hangingPunct="1"/>
            <a:endParaRPr lang="en-US">
              <a:latin typeface="Times New Roman" pitchFamily="18" charset="0"/>
              <a:cs typeface="Times New Roman" pitchFamily="18" charset="0"/>
            </a:endParaRPr>
          </a:p>
          <a:p>
            <a:pPr algn="r" eaLnBrk="1" hangingPunct="1"/>
            <a:r>
              <a:rPr lang="en-US">
                <a:latin typeface="Times New Roman" pitchFamily="18" charset="0"/>
                <a:cs typeface="Times New Roman" pitchFamily="18" charset="0"/>
              </a:rPr>
              <a:t>Language Arts: Period</a:t>
            </a:r>
          </a:p>
          <a:p>
            <a:pPr algn="r" eaLnBrk="1" hangingPunct="1"/>
            <a:endParaRPr lang="en-US">
              <a:latin typeface="Times New Roman" pitchFamily="18" charset="0"/>
              <a:cs typeface="Times New Roman" pitchFamily="18" charset="0"/>
            </a:endParaRPr>
          </a:p>
          <a:p>
            <a:pPr algn="r" eaLnBrk="1" hangingPunct="1"/>
            <a:r>
              <a:rPr lang="en-US">
                <a:latin typeface="Times New Roman" pitchFamily="18" charset="0"/>
                <a:cs typeface="Times New Roman" pitchFamily="18" charset="0"/>
              </a:rPr>
              <a:t>Date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b="0" dirty="0">
                <a:solidFill>
                  <a:schemeClr val="tx1"/>
                </a:solidFill>
                <a:latin typeface="Times New Roman" pitchFamily="18" charset="0"/>
                <a:cs typeface="Times New Roman" pitchFamily="18" charset="0"/>
              </a:rPr>
              <a:t>Example…</a:t>
            </a:r>
          </a:p>
        </p:txBody>
      </p:sp>
      <p:sp>
        <p:nvSpPr>
          <p:cNvPr id="48130" name="Content Placeholder 2"/>
          <p:cNvSpPr>
            <a:spLocks noGrp="1"/>
          </p:cNvSpPr>
          <p:nvPr>
            <p:ph idx="1"/>
          </p:nvPr>
        </p:nvSpPr>
        <p:spPr/>
        <p:txBody>
          <a:bodyPr>
            <a:normAutofit lnSpcReduction="10000"/>
          </a:bodyPr>
          <a:lstStyle/>
          <a:p>
            <a:pPr algn="r" eaLnBrk="1" hangingPunct="1"/>
            <a:r>
              <a:rPr lang="en-US"/>
              <a:t>Jane Doe</a:t>
            </a:r>
          </a:p>
          <a:p>
            <a:pPr algn="r" eaLnBrk="1" hangingPunct="1"/>
            <a:endParaRPr lang="en-US"/>
          </a:p>
          <a:p>
            <a:pPr algn="r" eaLnBrk="1" hangingPunct="1"/>
            <a:r>
              <a:rPr lang="en-US"/>
              <a:t>Mrs. Ferguson</a:t>
            </a:r>
          </a:p>
          <a:p>
            <a:pPr algn="r" eaLnBrk="1" hangingPunct="1"/>
            <a:endParaRPr lang="en-US"/>
          </a:p>
          <a:p>
            <a:pPr algn="r" eaLnBrk="1" hangingPunct="1"/>
            <a:r>
              <a:rPr lang="en-US"/>
              <a:t>Language Arts: 1</a:t>
            </a:r>
            <a:r>
              <a:rPr lang="en-US" baseline="30000"/>
              <a:t>st</a:t>
            </a:r>
            <a:r>
              <a:rPr lang="en-US"/>
              <a:t> Period</a:t>
            </a:r>
          </a:p>
          <a:p>
            <a:pPr algn="r" eaLnBrk="1" hangingPunct="1"/>
            <a:endParaRPr lang="en-US"/>
          </a:p>
          <a:p>
            <a:pPr algn="r" eaLnBrk="1" hangingPunct="1"/>
            <a:r>
              <a:rPr lang="en-US"/>
              <a:t>August 15, 2011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Instructional Time</a:t>
            </a:r>
          </a:p>
        </p:txBody>
      </p:sp>
      <p:sp>
        <p:nvSpPr>
          <p:cNvPr id="49154" name="Content Placeholder 2"/>
          <p:cNvSpPr>
            <a:spLocks noGrp="1"/>
          </p:cNvSpPr>
          <p:nvPr>
            <p:ph idx="1"/>
          </p:nvPr>
        </p:nvSpPr>
        <p:spPr>
          <a:xfrm>
            <a:off x="982663" y="2667000"/>
            <a:ext cx="7704137" cy="3146812"/>
          </a:xfrm>
        </p:spPr>
        <p:txBody>
          <a:bodyPr>
            <a:normAutofit fontScale="92500" lnSpcReduction="20000"/>
          </a:bodyPr>
          <a:lstStyle/>
          <a:p>
            <a:pPr eaLnBrk="1" hangingPunct="1"/>
            <a:r>
              <a:rPr lang="en-US" dirty="0"/>
              <a:t>Please raise your hand when you have a question and response.</a:t>
            </a:r>
          </a:p>
          <a:p>
            <a:pPr eaLnBrk="1" hangingPunct="1"/>
            <a:endParaRPr lang="en-US" dirty="0"/>
          </a:p>
          <a:p>
            <a:pPr eaLnBrk="1" hangingPunct="1"/>
            <a:r>
              <a:rPr lang="en-US" dirty="0"/>
              <a:t>Do not talk while anyone else is talking.</a:t>
            </a:r>
          </a:p>
          <a:p>
            <a:pPr eaLnBrk="1" hangingPunct="1"/>
            <a:endParaRPr lang="en-US" dirty="0"/>
          </a:p>
          <a:p>
            <a:pPr eaLnBrk="1" hangingPunct="1"/>
            <a:r>
              <a:rPr lang="en-US" dirty="0"/>
              <a:t>Please do not interrupt with unrelated questions.</a:t>
            </a:r>
          </a:p>
          <a:p>
            <a:pPr eaLnBrk="1" hangingPunct="1"/>
            <a:endParaRPr lang="en-US" dirty="0"/>
          </a:p>
          <a:p>
            <a:pPr eaLnBrk="1" hangingPunct="1"/>
            <a:r>
              <a:rPr lang="en-US" dirty="0"/>
              <a:t>Follow instructions completely before beginning your task.</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Restroom Pass</a:t>
            </a:r>
          </a:p>
        </p:txBody>
      </p:sp>
      <p:sp>
        <p:nvSpPr>
          <p:cNvPr id="51202" name="Content Placeholder 2"/>
          <p:cNvSpPr>
            <a:spLocks noGrp="1"/>
          </p:cNvSpPr>
          <p:nvPr>
            <p:ph idx="1"/>
          </p:nvPr>
        </p:nvSpPr>
        <p:spPr/>
        <p:txBody>
          <a:bodyPr>
            <a:normAutofit/>
          </a:bodyPr>
          <a:lstStyle/>
          <a:p>
            <a:pPr eaLnBrk="1" hangingPunct="1"/>
            <a:r>
              <a:rPr lang="en-US" dirty="0"/>
              <a:t>You will not be given a restroom pass.</a:t>
            </a:r>
          </a:p>
          <a:p>
            <a:pPr eaLnBrk="1" hangingPunct="1"/>
            <a:r>
              <a:rPr lang="en-US" dirty="0"/>
              <a:t>Please do not ask to use the restroom during instructional time because the answer will always be NO.</a:t>
            </a:r>
          </a:p>
          <a:p>
            <a:pPr eaLnBrk="1" hangingPunct="1"/>
            <a:r>
              <a:rPr lang="en-US" dirty="0"/>
              <a:t>You will not be allowed to use the restroom the first 10 minutes or last 10 minutes of class – school wide policy.</a:t>
            </a:r>
          </a:p>
          <a:p>
            <a:pPr eaLnBrk="1" hangingPunct="1"/>
            <a:r>
              <a:rPr lang="en-US" dirty="0"/>
              <a:t>Note: For emergencies, raise your hand for me to come over and discuss the nature of the emergency.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Passing in Papers</a:t>
            </a:r>
          </a:p>
        </p:txBody>
      </p:sp>
      <p:sp>
        <p:nvSpPr>
          <p:cNvPr id="53250" name="Content Placeholder 2"/>
          <p:cNvSpPr>
            <a:spLocks noGrp="1"/>
          </p:cNvSpPr>
          <p:nvPr>
            <p:ph idx="1"/>
          </p:nvPr>
        </p:nvSpPr>
        <p:spPr/>
        <p:txBody>
          <a:bodyPr/>
          <a:lstStyle/>
          <a:p>
            <a:pPr eaLnBrk="1" hangingPunct="1"/>
            <a:r>
              <a:rPr lang="en-US"/>
              <a:t>Place your paper on the desk to your left.</a:t>
            </a:r>
          </a:p>
          <a:p>
            <a:pPr eaLnBrk="1" hangingPunct="1"/>
            <a:r>
              <a:rPr lang="en-US"/>
              <a:t>If/When you have received a paper on your desk, then you place your on top and pass the pile to the left.</a:t>
            </a:r>
          </a:p>
          <a:p>
            <a:pPr eaLnBrk="1" hangingPunct="1"/>
            <a:r>
              <a:rPr lang="en-US"/>
              <a:t>If you are seated to the far left at the end of the row, then you pass all papers forward. </a:t>
            </a:r>
          </a:p>
          <a:p>
            <a:pPr eaLnBrk="1" hangingPunct="1"/>
            <a:r>
              <a:rPr lang="en-US"/>
              <a:t>I will have the person with the final stack of papers place the papers in the appropriate inbox.</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Finishing Classwork Early</a:t>
            </a:r>
          </a:p>
        </p:txBody>
      </p:sp>
      <p:sp>
        <p:nvSpPr>
          <p:cNvPr id="55298" name="Content Placeholder 2"/>
          <p:cNvSpPr>
            <a:spLocks noGrp="1"/>
          </p:cNvSpPr>
          <p:nvPr>
            <p:ph idx="1"/>
          </p:nvPr>
        </p:nvSpPr>
        <p:spPr>
          <a:xfrm>
            <a:off x="982663" y="2667000"/>
            <a:ext cx="7704137" cy="3054136"/>
          </a:xfrm>
        </p:spPr>
        <p:txBody>
          <a:bodyPr>
            <a:normAutofit fontScale="85000" lnSpcReduction="20000"/>
          </a:bodyPr>
          <a:lstStyle/>
          <a:p>
            <a:pPr eaLnBrk="1" hangingPunct="1"/>
            <a:r>
              <a:rPr lang="en-US" dirty="0"/>
              <a:t>You may quietly read a book.</a:t>
            </a:r>
          </a:p>
          <a:p>
            <a:pPr eaLnBrk="1" hangingPunct="1"/>
            <a:endParaRPr lang="en-US" dirty="0"/>
          </a:p>
          <a:p>
            <a:pPr eaLnBrk="1" hangingPunct="1"/>
            <a:r>
              <a:rPr lang="en-US" dirty="0"/>
              <a:t>You may work on other class assignments or make-up work.</a:t>
            </a:r>
          </a:p>
          <a:p>
            <a:pPr eaLnBrk="1" hangingPunct="1"/>
            <a:endParaRPr lang="en-US" dirty="0"/>
          </a:p>
          <a:p>
            <a:pPr eaLnBrk="1" hangingPunct="1"/>
            <a:r>
              <a:rPr lang="en-US" dirty="0"/>
              <a:t>You may start working on that day’s homework.</a:t>
            </a:r>
          </a:p>
          <a:p>
            <a:pPr eaLnBrk="1" hangingPunct="1"/>
            <a:endParaRPr lang="en-US" dirty="0"/>
          </a:p>
          <a:p>
            <a:pPr eaLnBrk="1" hangingPunct="1"/>
            <a:r>
              <a:rPr lang="en-US" dirty="0"/>
              <a:t>You may NOT wander around, talk of topic to a friend, or be out of your seat.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Group Work</a:t>
            </a:r>
          </a:p>
        </p:txBody>
      </p:sp>
      <p:sp>
        <p:nvSpPr>
          <p:cNvPr id="57346" name="Content Placeholder 2"/>
          <p:cNvSpPr>
            <a:spLocks noGrp="1"/>
          </p:cNvSpPr>
          <p:nvPr>
            <p:ph idx="1"/>
          </p:nvPr>
        </p:nvSpPr>
        <p:spPr/>
        <p:txBody>
          <a:bodyPr>
            <a:normAutofit fontScale="92500"/>
          </a:bodyPr>
          <a:lstStyle/>
          <a:p>
            <a:pPr eaLnBrk="1" hangingPunct="1"/>
            <a:r>
              <a:rPr lang="en-US" dirty="0"/>
              <a:t>Several times in the class, you will be asked to work in groups.</a:t>
            </a:r>
          </a:p>
          <a:p>
            <a:pPr eaLnBrk="1" hangingPunct="1"/>
            <a:r>
              <a:rPr lang="en-US" dirty="0"/>
              <a:t>Assigned Groups:</a:t>
            </a:r>
          </a:p>
          <a:p>
            <a:pPr lvl="1" eaLnBrk="1" hangingPunct="1"/>
            <a:r>
              <a:rPr lang="en-US" dirty="0"/>
              <a:t>Sometimes I will assign groups and you will have to work in these groups without complaint or asking to switch. You must:</a:t>
            </a:r>
          </a:p>
          <a:p>
            <a:pPr lvl="2" eaLnBrk="1" hangingPunct="1"/>
            <a:r>
              <a:rPr lang="en-US" dirty="0"/>
              <a:t>Work together and complete the task.</a:t>
            </a:r>
          </a:p>
          <a:p>
            <a:pPr lvl="2" eaLnBrk="1" hangingPunct="1"/>
            <a:r>
              <a:rPr lang="en-US" dirty="0"/>
              <a:t>Stay focused.</a:t>
            </a:r>
          </a:p>
          <a:p>
            <a:pPr lvl="2" eaLnBrk="1" hangingPunct="1"/>
            <a:r>
              <a:rPr lang="en-US" dirty="0"/>
              <a:t>Include everyone as an important part of your group.</a:t>
            </a:r>
          </a:p>
          <a:p>
            <a:pPr lvl="2" eaLnBrk="1" hangingPunct="1"/>
            <a:r>
              <a:rPr lang="en-US" dirty="0"/>
              <a:t>Use the roles given to you to help you lead and direct your group.</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Group work</a:t>
            </a:r>
          </a:p>
        </p:txBody>
      </p:sp>
      <p:sp>
        <p:nvSpPr>
          <p:cNvPr id="59394" name="Content Placeholder 2"/>
          <p:cNvSpPr>
            <a:spLocks noGrp="1"/>
          </p:cNvSpPr>
          <p:nvPr>
            <p:ph idx="1"/>
          </p:nvPr>
        </p:nvSpPr>
        <p:spPr/>
        <p:txBody>
          <a:bodyPr/>
          <a:lstStyle/>
          <a:p>
            <a:pPr eaLnBrk="1" hangingPunct="1"/>
            <a:r>
              <a:rPr lang="en-US"/>
              <a:t>Student Choice Groups or Pairs</a:t>
            </a:r>
          </a:p>
          <a:p>
            <a:pPr lvl="1" eaLnBrk="1" hangingPunct="1"/>
            <a:r>
              <a:rPr lang="en-US"/>
              <a:t>I may let you pick a partner or group from time to time with the following understanding:</a:t>
            </a:r>
          </a:p>
          <a:p>
            <a:pPr lvl="2" eaLnBrk="1" hangingPunct="1"/>
            <a:r>
              <a:rPr lang="en-US"/>
              <a:t>You must stay focused and on the task.</a:t>
            </a:r>
          </a:p>
          <a:p>
            <a:pPr lvl="2" eaLnBrk="1" hangingPunct="1"/>
            <a:r>
              <a:rPr lang="en-US"/>
              <a:t>The assignment must be completed in the allotted time. If it is not, then you will not receive credit.</a:t>
            </a:r>
          </a:p>
          <a:p>
            <a:pPr lvl="2" eaLnBrk="1" hangingPunct="1"/>
            <a:r>
              <a:rPr lang="en-US"/>
              <a:t>If you are not working on the assigned task, then your group will be changed.</a:t>
            </a:r>
          </a:p>
          <a:p>
            <a:pPr lvl="2" eaLnBrk="1" hangingPunct="1"/>
            <a:endParaRPr lang="en-US"/>
          </a:p>
          <a:p>
            <a:pPr eaLnBrk="1" hangingPunct="1"/>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Moving Around the Room</a:t>
            </a:r>
          </a:p>
        </p:txBody>
      </p:sp>
      <p:sp>
        <p:nvSpPr>
          <p:cNvPr id="60418" name="Content Placeholder 2"/>
          <p:cNvSpPr>
            <a:spLocks noGrp="1"/>
          </p:cNvSpPr>
          <p:nvPr>
            <p:ph idx="1"/>
          </p:nvPr>
        </p:nvSpPr>
        <p:spPr/>
        <p:txBody>
          <a:bodyPr>
            <a:normAutofit lnSpcReduction="10000"/>
          </a:bodyPr>
          <a:lstStyle/>
          <a:p>
            <a:pPr eaLnBrk="1" hangingPunct="1"/>
            <a:r>
              <a:rPr lang="en-US"/>
              <a:t>When teacher/student instructing or talking or during a discussion:</a:t>
            </a:r>
          </a:p>
          <a:p>
            <a:pPr lvl="1" eaLnBrk="1" hangingPunct="1"/>
            <a:r>
              <a:rPr lang="en-US" b="1">
                <a:solidFill>
                  <a:schemeClr val="tx1"/>
                </a:solidFill>
              </a:rPr>
              <a:t>DO NOT GET UP AND WANDER AROUND MY ROOM!!</a:t>
            </a:r>
          </a:p>
          <a:p>
            <a:pPr lvl="1" eaLnBrk="1" hangingPunct="1"/>
            <a:r>
              <a:rPr lang="en-US">
                <a:solidFill>
                  <a:schemeClr val="tx1"/>
                </a:solidFill>
              </a:rPr>
              <a:t>Do not ask to get out of your seat during discussions unless it is an emergency.</a:t>
            </a:r>
          </a:p>
          <a:p>
            <a:pPr lvl="2" eaLnBrk="1" hangingPunct="1"/>
            <a:r>
              <a:rPr lang="en-US"/>
              <a:t>If you need to be out of your seat, then ask permission by raising your hand and pointing to what you need (i.e. pencil, tissue)</a:t>
            </a:r>
          </a:p>
          <a:p>
            <a:pPr lvl="2" eaLnBrk="1" hangingPunct="1"/>
            <a:r>
              <a:rPr lang="en-US"/>
              <a:t>If you have trash for the trash can, then leave it sitting on the far right corner of your desk for me to remove at a convenient time.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End of Class</a:t>
            </a:r>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Font typeface="Wingdings 2"/>
              <a:buChar char=""/>
              <a:defRPr/>
            </a:pPr>
            <a:r>
              <a:rPr lang="en-US" dirty="0"/>
              <a:t>The teacher dismisses you NOT the bell!!</a:t>
            </a:r>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r>
              <a:rPr lang="en-US" dirty="0"/>
              <a:t>Please DO NOT start packing up your things until you are dismissed.</a:t>
            </a:r>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r>
              <a:rPr lang="en-US" dirty="0"/>
              <a:t>You may leave when the teacher says, “Have a good day!”</a:t>
            </a:r>
          </a:p>
          <a:p>
            <a:pPr marL="274320" indent="-274320" eaLnBrk="1" fontAlgn="auto" hangingPunct="1">
              <a:spcAft>
                <a:spcPts val="0"/>
              </a:spcAft>
              <a:buFont typeface="Wingdings 2"/>
              <a:buChar char=""/>
              <a:defRPr/>
            </a:pPr>
            <a:endParaRPr lang="en-US" dirty="0"/>
          </a:p>
          <a:p>
            <a:pPr marL="274320" indent="-274320" eaLnBrk="1" fontAlgn="auto" hangingPunct="1">
              <a:spcAft>
                <a:spcPts val="0"/>
              </a:spcAft>
              <a:buFont typeface="Wingdings 2"/>
              <a:buChar char=""/>
              <a:defRPr/>
            </a:pPr>
            <a:r>
              <a:rPr lang="en-US" dirty="0"/>
              <a:t>Please make sure your desk and the area around are free of any trash and that you throw it away on your way out.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Vision Letter</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346377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663" y="457200"/>
            <a:ext cx="7704137" cy="1443682"/>
          </a:xfrm>
        </p:spPr>
        <p:txBody>
          <a:bodyPr/>
          <a:lstStyle/>
          <a:p>
            <a:pPr eaLnBrk="1" fontAlgn="auto" hangingPunct="1">
              <a:spcAft>
                <a:spcPts val="0"/>
              </a:spcAft>
              <a:defRPr/>
            </a:pPr>
            <a:r>
              <a:rPr lang="en-US" dirty="0"/>
              <a:t>Absences</a:t>
            </a:r>
          </a:p>
        </p:txBody>
      </p:sp>
      <p:sp>
        <p:nvSpPr>
          <p:cNvPr id="64514" name="Content Placeholder 2"/>
          <p:cNvSpPr>
            <a:spLocks noGrp="1"/>
          </p:cNvSpPr>
          <p:nvPr>
            <p:ph idx="1"/>
          </p:nvPr>
        </p:nvSpPr>
        <p:spPr>
          <a:xfrm>
            <a:off x="982663" y="2352675"/>
            <a:ext cx="7704137" cy="3386997"/>
          </a:xfrm>
        </p:spPr>
        <p:txBody>
          <a:bodyPr>
            <a:normAutofit fontScale="77500" lnSpcReduction="20000"/>
          </a:bodyPr>
          <a:lstStyle/>
          <a:p>
            <a:pPr eaLnBrk="1" hangingPunct="1"/>
            <a:r>
              <a:rPr lang="en-US" dirty="0"/>
              <a:t>It is your responsibility to find out what you have missed while you were out.  Edmodo is a wonderful resource that we will be using to stay up to date when you are absent.</a:t>
            </a:r>
          </a:p>
          <a:p>
            <a:pPr eaLnBrk="1" hangingPunct="1"/>
            <a:endParaRPr lang="en-US" dirty="0"/>
          </a:p>
          <a:p>
            <a:pPr eaLnBrk="1" hangingPunct="1"/>
            <a:r>
              <a:rPr lang="en-US" dirty="0"/>
              <a:t>Check the folders for anything you may need to pick up.</a:t>
            </a:r>
          </a:p>
          <a:p>
            <a:pPr eaLnBrk="1" hangingPunct="1"/>
            <a:endParaRPr lang="en-US" dirty="0"/>
          </a:p>
          <a:p>
            <a:pPr eaLnBrk="1" hangingPunct="1"/>
            <a:r>
              <a:rPr lang="en-US" dirty="0"/>
              <a:t>Check with me AFTER class to see if you need to makeup anything else.</a:t>
            </a:r>
          </a:p>
          <a:p>
            <a:pPr eaLnBrk="1" hangingPunct="1"/>
            <a:endParaRPr lang="en-US" dirty="0"/>
          </a:p>
          <a:p>
            <a:pPr eaLnBrk="1" hangingPunct="1"/>
            <a:r>
              <a:rPr lang="en-US" dirty="0"/>
              <a:t>Per RCS policy, you have four days per absence to complete makeup work.</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Late Work</a:t>
            </a:r>
          </a:p>
        </p:txBody>
      </p:sp>
      <p:sp>
        <p:nvSpPr>
          <p:cNvPr id="66562" name="Content Placeholder 2"/>
          <p:cNvSpPr>
            <a:spLocks noGrp="1"/>
          </p:cNvSpPr>
          <p:nvPr>
            <p:ph idx="1"/>
          </p:nvPr>
        </p:nvSpPr>
        <p:spPr/>
        <p:txBody>
          <a:bodyPr/>
          <a:lstStyle/>
          <a:p>
            <a:pPr eaLnBrk="1" hangingPunct="1"/>
            <a:r>
              <a:rPr lang="en-US" dirty="0"/>
              <a:t>I do not accept late work!!! If you are absent, then please refer to the section titled absences. Any zeroes received as a result of late work will not be replaced unless you decide to do the alternate assignment. This policy is to prevent students from copying another student’s assignment and turning it in for full credit. </a:t>
            </a:r>
          </a:p>
          <a:p>
            <a:pPr eaLnBrk="1" hangingPunct="1">
              <a:buFont typeface="Wingdings 2" pitchFamily="18" charset="2"/>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Always Remember…</a:t>
            </a:r>
          </a:p>
        </p:txBody>
      </p:sp>
      <p:sp>
        <p:nvSpPr>
          <p:cNvPr id="68610" name="Content Placeholder 2"/>
          <p:cNvSpPr>
            <a:spLocks noGrp="1"/>
          </p:cNvSpPr>
          <p:nvPr>
            <p:ph idx="1"/>
          </p:nvPr>
        </p:nvSpPr>
        <p:spPr/>
        <p:txBody>
          <a:bodyPr/>
          <a:lstStyle/>
          <a:p>
            <a:pPr eaLnBrk="1" hangingPunct="1"/>
            <a:r>
              <a:rPr lang="en-US" dirty="0"/>
              <a:t>I KNOW that each and every one of you has what it takes to succeed in this class, and I hope that you adapt the same attitude!</a:t>
            </a:r>
          </a:p>
          <a:p>
            <a:pPr eaLnBrk="1" hangingPunct="1"/>
            <a:endParaRPr lang="en-US" dirty="0"/>
          </a:p>
          <a:p>
            <a:pPr eaLnBrk="1" hangingPunct="1"/>
            <a:r>
              <a:rPr lang="en-US" dirty="0"/>
              <a:t>Have a WONDERFUL school year!</a:t>
            </a:r>
          </a:p>
          <a:p>
            <a:pPr eaLnBrk="1" hangingPunct="1"/>
            <a:endParaRPr lang="en-US" dirty="0"/>
          </a:p>
          <a:p>
            <a:pPr eaLnBrk="1" hangingPunct="1"/>
            <a:r>
              <a:rPr lang="en-US" dirty="0"/>
              <a:t>My contact info: </a:t>
            </a:r>
            <a:r>
              <a:rPr lang="en-US" dirty="0">
                <a:solidFill>
                  <a:srgbClr val="0000FF"/>
                </a:solidFill>
                <a:hlinkClick r:id="rId3"/>
              </a:rPr>
              <a:t>burrowsj@rcschools.net</a:t>
            </a:r>
            <a:r>
              <a:rPr lang="en-US" dirty="0">
                <a:solidFill>
                  <a:srgbClr val="0000FF"/>
                </a:solidFill>
              </a:rPr>
              <a:t>	</a:t>
            </a:r>
          </a:p>
          <a:p>
            <a:pPr eaLnBrk="1" hangingPunct="1">
              <a:buFont typeface="Wingdings 2" pitchFamily="18" charset="2"/>
              <a:buNone/>
            </a:pPr>
            <a:endParaRPr lang="en-US" dirty="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Mrs. </a:t>
            </a:r>
            <a:r>
              <a:rPr lang="en-US" dirty="0" err="1"/>
              <a:t>Burrows’s</a:t>
            </a:r>
            <a:r>
              <a:rPr lang="en-US" dirty="0"/>
              <a:t> Guidelines</a:t>
            </a:r>
          </a:p>
        </p:txBody>
      </p:sp>
      <p:sp>
        <p:nvSpPr>
          <p:cNvPr id="17410" name="Content Placeholder 2"/>
          <p:cNvSpPr>
            <a:spLocks noGrp="1"/>
          </p:cNvSpPr>
          <p:nvPr>
            <p:ph idx="1"/>
          </p:nvPr>
        </p:nvSpPr>
        <p:spPr/>
        <p:txBody>
          <a:bodyPr/>
          <a:lstStyle/>
          <a:p>
            <a:pPr eaLnBrk="1" hangingPunct="1"/>
            <a:r>
              <a:rPr lang="en-US"/>
              <a:t>Guidelines are general Rules that apply to this classroom and must be followed to ensure this classroom is running properly!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Guideline #1</a:t>
            </a:r>
            <a:br>
              <a:rPr lang="en-US" dirty="0"/>
            </a:br>
            <a:r>
              <a:rPr lang="en-US" dirty="0"/>
              <a:t>Be Responsible!</a:t>
            </a:r>
          </a:p>
        </p:txBody>
      </p:sp>
      <p:sp>
        <p:nvSpPr>
          <p:cNvPr id="19458" name="Content Placeholder 2"/>
          <p:cNvSpPr>
            <a:spLocks noGrp="1"/>
          </p:cNvSpPr>
          <p:nvPr>
            <p:ph idx="1"/>
          </p:nvPr>
        </p:nvSpPr>
        <p:spPr>
          <a:xfrm>
            <a:off x="982133" y="2438401"/>
            <a:ext cx="7704667" cy="3886199"/>
          </a:xfrm>
        </p:spPr>
        <p:txBody>
          <a:bodyPr>
            <a:normAutofit fontScale="92500" lnSpcReduction="20000"/>
          </a:bodyPr>
          <a:lstStyle/>
          <a:p>
            <a:pPr eaLnBrk="1" hangingPunct="1"/>
            <a:r>
              <a:rPr lang="en-US" dirty="0"/>
              <a:t>On a piece of paper write down what you think it means to be responsible. </a:t>
            </a:r>
          </a:p>
          <a:p>
            <a:pPr eaLnBrk="1" hangingPunct="1"/>
            <a:r>
              <a:rPr lang="en-US" dirty="0"/>
              <a:t>Turn to your Shoulder partner –  That’s the person sitting next to you not across from you.</a:t>
            </a:r>
          </a:p>
          <a:p>
            <a:pPr eaLnBrk="1" hangingPunct="1"/>
            <a:r>
              <a:rPr lang="en-US" dirty="0"/>
              <a:t>First decide who is partner A and who will be partner B.</a:t>
            </a:r>
          </a:p>
          <a:p>
            <a:pPr eaLnBrk="1" hangingPunct="1"/>
            <a:r>
              <a:rPr lang="en-US" dirty="0"/>
              <a:t>Partner B will go first and share with partner A what they think being responsible means.</a:t>
            </a:r>
          </a:p>
          <a:p>
            <a:pPr eaLnBrk="1" hangingPunct="1"/>
            <a:r>
              <a:rPr lang="en-US" dirty="0"/>
              <a:t>When I call time, clap, or use the drum it tells you it is time to change and give the other person a turn.</a:t>
            </a:r>
          </a:p>
          <a:p>
            <a:pPr eaLnBrk="1" hangingPunct="1"/>
            <a:r>
              <a:rPr lang="en-US" dirty="0"/>
              <a:t>Each pair will share their partners definition of being responsible to the class.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animEffect transition="in" filter="wipe(down)">
                                      <p:cBhvr>
                                        <p:cTn id="15" dur="500"/>
                                        <p:tgtEl>
                                          <p:spTgt spid="19458">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9458">
                                            <p:txEl>
                                              <p:pRg st="3" end="3"/>
                                            </p:txEl>
                                          </p:spTgt>
                                        </p:tgtEl>
                                        <p:attrNameLst>
                                          <p:attrName>style.visibility</p:attrName>
                                        </p:attrNameLst>
                                      </p:cBhvr>
                                      <p:to>
                                        <p:strVal val="visible"/>
                                      </p:to>
                                    </p:set>
                                    <p:animEffect transition="in" filter="barn(inVertical)">
                                      <p:cBhvr>
                                        <p:cTn id="20" dur="500"/>
                                        <p:tgtEl>
                                          <p:spTgt spid="19458">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19458">
                                            <p:txEl>
                                              <p:pRg st="4" end="4"/>
                                            </p:txEl>
                                          </p:spTgt>
                                        </p:tgtEl>
                                        <p:attrNameLst>
                                          <p:attrName>style.visibility</p:attrName>
                                        </p:attrNameLst>
                                      </p:cBhvr>
                                      <p:to>
                                        <p:strVal val="visible"/>
                                      </p:to>
                                    </p:set>
                                    <p:animEffect transition="in" filter="wipe(down)">
                                      <p:cBhvr>
                                        <p:cTn id="25" dur="500"/>
                                        <p:tgtEl>
                                          <p:spTgt spid="19458">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9458">
                                            <p:txEl>
                                              <p:pRg st="5" end="5"/>
                                            </p:txEl>
                                          </p:spTgt>
                                        </p:tgtEl>
                                        <p:attrNameLst>
                                          <p:attrName>style.visibility</p:attrName>
                                        </p:attrNameLst>
                                      </p:cBhvr>
                                      <p:to>
                                        <p:strVal val="visible"/>
                                      </p:to>
                                    </p:set>
                                    <p:animEffect transition="in" filter="wipe(down)">
                                      <p:cBhvr>
                                        <p:cTn id="30" dur="500"/>
                                        <p:tgtEl>
                                          <p:spTgt spid="194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Guideline #2</a:t>
            </a:r>
            <a:br>
              <a:rPr lang="en-US" dirty="0"/>
            </a:br>
            <a:r>
              <a:rPr lang="en-US" dirty="0"/>
              <a:t>Be Responsible!</a:t>
            </a:r>
          </a:p>
        </p:txBody>
      </p:sp>
      <p:sp>
        <p:nvSpPr>
          <p:cNvPr id="25602" name="Content Placeholder 2"/>
          <p:cNvSpPr>
            <a:spLocks noGrp="1"/>
          </p:cNvSpPr>
          <p:nvPr>
            <p:ph idx="1"/>
          </p:nvPr>
        </p:nvSpPr>
        <p:spPr/>
        <p:txBody>
          <a:bodyPr/>
          <a:lstStyle/>
          <a:p>
            <a:endParaRPr lang="en-US" dirty="0"/>
          </a:p>
          <a:p>
            <a:r>
              <a:rPr lang="en-US" dirty="0"/>
              <a:t>In this classroom being responsible includes:</a:t>
            </a:r>
            <a:br>
              <a:rPr lang="en-US" dirty="0"/>
            </a:br>
            <a:r>
              <a:rPr lang="en-US" dirty="0"/>
              <a:t>Students who are in their assigned seat working quietly on the </a:t>
            </a:r>
            <a:r>
              <a:rPr lang="en-US" dirty="0" err="1"/>
              <a:t>Bellwork</a:t>
            </a:r>
            <a:r>
              <a:rPr lang="en-US" dirty="0"/>
              <a:t> when the bell rings to avoid being counted tardy. (Not standing by the trash can!)</a:t>
            </a:r>
          </a:p>
          <a:p>
            <a:pPr eaLnBrk="1" hangingPunct="1"/>
            <a:r>
              <a:rPr lang="en-US" dirty="0"/>
              <a:t>Students who have taken care of all personal business before coming to class. You need to be in here to be learning!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28600"/>
            <a:ext cx="7704667" cy="1981200"/>
          </a:xfrm>
        </p:spPr>
        <p:txBody>
          <a:bodyPr/>
          <a:lstStyle/>
          <a:p>
            <a:pPr eaLnBrk="1" fontAlgn="auto" hangingPunct="1">
              <a:spcAft>
                <a:spcPts val="0"/>
              </a:spcAft>
              <a:defRPr/>
            </a:pPr>
            <a:r>
              <a:rPr lang="en-US" dirty="0"/>
              <a:t>Guideline #3</a:t>
            </a:r>
            <a:br>
              <a:rPr lang="en-US" dirty="0"/>
            </a:br>
            <a:r>
              <a:rPr lang="en-US" dirty="0"/>
              <a:t>Be Respectful!</a:t>
            </a:r>
          </a:p>
        </p:txBody>
      </p:sp>
      <p:sp>
        <p:nvSpPr>
          <p:cNvPr id="21506" name="Content Placeholder 2"/>
          <p:cNvSpPr>
            <a:spLocks noGrp="1"/>
          </p:cNvSpPr>
          <p:nvPr>
            <p:ph idx="1"/>
          </p:nvPr>
        </p:nvSpPr>
        <p:spPr>
          <a:xfrm>
            <a:off x="982133" y="1828800"/>
            <a:ext cx="8161867" cy="5029200"/>
          </a:xfrm>
        </p:spPr>
        <p:txBody>
          <a:bodyPr>
            <a:normAutofit fontScale="70000" lnSpcReduction="20000"/>
          </a:bodyPr>
          <a:lstStyle/>
          <a:p>
            <a:pPr eaLnBrk="1" hangingPunct="1"/>
            <a:r>
              <a:rPr lang="en-US" dirty="0"/>
              <a:t>No eating, drinking (with the exception of bottled water), or SLEEPING in class!**</a:t>
            </a:r>
          </a:p>
          <a:p>
            <a:pPr eaLnBrk="1" hangingPunct="1"/>
            <a:r>
              <a:rPr lang="en-US" dirty="0"/>
              <a:t>Cell phone usage is encouraged, but limited to academic activities only.  You may not use a cell phone to listen to music, and MP3 players are prohibited in class!</a:t>
            </a:r>
          </a:p>
          <a:p>
            <a:pPr eaLnBrk="1" hangingPunct="1"/>
            <a:r>
              <a:rPr lang="en-US" dirty="0"/>
              <a:t>On your paper write down some of the educational websites you have been to over the summer.  If you brought a cell phone look it up and be ready to share it with your face partner.  (That’s the person across from you not next to you.)</a:t>
            </a:r>
          </a:p>
          <a:p>
            <a:r>
              <a:rPr lang="en-US" dirty="0"/>
              <a:t>First decide who is partner A and who will be partner B.</a:t>
            </a:r>
          </a:p>
          <a:p>
            <a:r>
              <a:rPr lang="en-US" dirty="0"/>
              <a:t>Partner B will go first and share with partner A what website you have been to this summer, or show them on your phone.  Decide together if this is educational or not, and if so what makes a website educational.</a:t>
            </a:r>
          </a:p>
          <a:p>
            <a:r>
              <a:rPr lang="en-US" dirty="0"/>
              <a:t>When I call time, clap, or use the drum it tells you it is time to change and give the other person a turn.</a:t>
            </a:r>
          </a:p>
          <a:p>
            <a:r>
              <a:rPr lang="en-US" dirty="0"/>
              <a:t>When I call time again each pair will share their partners information with the classroom.</a:t>
            </a:r>
          </a:p>
          <a:p>
            <a:pPr eaLnBrk="1" hangingPunct="1"/>
            <a:r>
              <a:rPr lang="en-US" dirty="0"/>
              <a:t>Once everyone has had a turn </a:t>
            </a:r>
          </a:p>
          <a:p>
            <a:pPr eaLnBrk="1" hangingPunct="1"/>
            <a:endParaRPr lang="en-US" dirty="0"/>
          </a:p>
          <a:p>
            <a:pPr algn="ctr" eaLnBrk="1" hangingPunct="1">
              <a:buFont typeface="Wingdings 2" pitchFamily="18" charset="2"/>
              <a:buNone/>
            </a:pPr>
            <a:r>
              <a:rPr lang="en-US" i="1" dirty="0"/>
              <a:t>**Life is not fair, but it is equal!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 calcmode="lin" valueType="num">
                                      <p:cBhvr additive="base">
                                        <p:cTn id="7" dur="5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21506">
                                            <p:txEl>
                                              <p:pRg st="1" end="1"/>
                                            </p:txEl>
                                          </p:spTgt>
                                        </p:tgtEl>
                                        <p:attrNameLst>
                                          <p:attrName>style.visibility</p:attrName>
                                        </p:attrNameLst>
                                      </p:cBhvr>
                                      <p:to>
                                        <p:strVal val="visible"/>
                                      </p:to>
                                    </p:set>
                                    <p:anim calcmode="lin" valueType="num">
                                      <p:cBhvr>
                                        <p:cTn id="13" dur="1000" fill="hold"/>
                                        <p:tgtEl>
                                          <p:spTgt spid="21506">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21506">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21506">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21506">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21506">
                                            <p:txEl>
                                              <p:pRg st="2" end="2"/>
                                            </p:txEl>
                                          </p:spTgt>
                                        </p:tgtEl>
                                        <p:attrNameLst>
                                          <p:attrName>style.visibility</p:attrName>
                                        </p:attrNameLst>
                                      </p:cBhvr>
                                      <p:to>
                                        <p:strVal val="visible"/>
                                      </p:to>
                                    </p:set>
                                    <p:anim calcmode="lin" valueType="num">
                                      <p:cBhvr>
                                        <p:cTn id="21" dur="1000" fill="hold"/>
                                        <p:tgtEl>
                                          <p:spTgt spid="21506">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21506">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21506">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2150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21506">
                                            <p:txEl>
                                              <p:pRg st="3" end="3"/>
                                            </p:txEl>
                                          </p:spTgt>
                                        </p:tgtEl>
                                        <p:attrNameLst>
                                          <p:attrName>style.visibility</p:attrName>
                                        </p:attrNameLst>
                                      </p:cBhvr>
                                      <p:to>
                                        <p:strVal val="visible"/>
                                      </p:to>
                                    </p:set>
                                    <p:anim calcmode="lin" valueType="num">
                                      <p:cBhvr>
                                        <p:cTn id="29" dur="1000" fill="hold"/>
                                        <p:tgtEl>
                                          <p:spTgt spid="21506">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21506">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21506">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2150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nodeType="clickEffect">
                                  <p:stCondLst>
                                    <p:cond delay="0"/>
                                  </p:stCondLst>
                                  <p:childTnLst>
                                    <p:set>
                                      <p:cBhvr>
                                        <p:cTn id="36" dur="1" fill="hold">
                                          <p:stCondLst>
                                            <p:cond delay="0"/>
                                          </p:stCondLst>
                                        </p:cTn>
                                        <p:tgtEl>
                                          <p:spTgt spid="21506">
                                            <p:txEl>
                                              <p:pRg st="4" end="4"/>
                                            </p:txEl>
                                          </p:spTgt>
                                        </p:tgtEl>
                                        <p:attrNameLst>
                                          <p:attrName>style.visibility</p:attrName>
                                        </p:attrNameLst>
                                      </p:cBhvr>
                                      <p:to>
                                        <p:strVal val="visible"/>
                                      </p:to>
                                    </p:set>
                                    <p:anim calcmode="lin" valueType="num">
                                      <p:cBhvr>
                                        <p:cTn id="37" dur="1000" fill="hold"/>
                                        <p:tgtEl>
                                          <p:spTgt spid="21506">
                                            <p:txEl>
                                              <p:pRg st="4" end="4"/>
                                            </p:txEl>
                                          </p:spTgt>
                                        </p:tgtEl>
                                        <p:attrNameLst>
                                          <p:attrName>ppt_w</p:attrName>
                                        </p:attrNameLst>
                                      </p:cBhvr>
                                      <p:tavLst>
                                        <p:tav tm="0">
                                          <p:val>
                                            <p:fltVal val="0"/>
                                          </p:val>
                                        </p:tav>
                                        <p:tav tm="100000">
                                          <p:val>
                                            <p:strVal val="#ppt_w"/>
                                          </p:val>
                                        </p:tav>
                                      </p:tavLst>
                                    </p:anim>
                                    <p:anim calcmode="lin" valueType="num">
                                      <p:cBhvr>
                                        <p:cTn id="38" dur="1000" fill="hold"/>
                                        <p:tgtEl>
                                          <p:spTgt spid="21506">
                                            <p:txEl>
                                              <p:pRg st="4" end="4"/>
                                            </p:txEl>
                                          </p:spTgt>
                                        </p:tgtEl>
                                        <p:attrNameLst>
                                          <p:attrName>ppt_h</p:attrName>
                                        </p:attrNameLst>
                                      </p:cBhvr>
                                      <p:tavLst>
                                        <p:tav tm="0">
                                          <p:val>
                                            <p:fltVal val="0"/>
                                          </p:val>
                                        </p:tav>
                                        <p:tav tm="100000">
                                          <p:val>
                                            <p:strVal val="#ppt_h"/>
                                          </p:val>
                                        </p:tav>
                                      </p:tavLst>
                                    </p:anim>
                                    <p:anim calcmode="lin" valueType="num">
                                      <p:cBhvr>
                                        <p:cTn id="39" dur="1000" fill="hold"/>
                                        <p:tgtEl>
                                          <p:spTgt spid="21506">
                                            <p:txEl>
                                              <p:pRg st="4" end="4"/>
                                            </p:txEl>
                                          </p:spTgt>
                                        </p:tgtEl>
                                        <p:attrNameLst>
                                          <p:attrName>style.rotation</p:attrName>
                                        </p:attrNameLst>
                                      </p:cBhvr>
                                      <p:tavLst>
                                        <p:tav tm="0">
                                          <p:val>
                                            <p:fltVal val="90"/>
                                          </p:val>
                                        </p:tav>
                                        <p:tav tm="100000">
                                          <p:val>
                                            <p:fltVal val="0"/>
                                          </p:val>
                                        </p:tav>
                                      </p:tavLst>
                                    </p:anim>
                                    <p:animEffect transition="in" filter="fade">
                                      <p:cBhvr>
                                        <p:cTn id="40" dur="1000"/>
                                        <p:tgtEl>
                                          <p:spTgt spid="21506">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21506">
                                            <p:txEl>
                                              <p:pRg st="5" end="5"/>
                                            </p:txEl>
                                          </p:spTgt>
                                        </p:tgtEl>
                                        <p:attrNameLst>
                                          <p:attrName>style.visibility</p:attrName>
                                        </p:attrNameLst>
                                      </p:cBhvr>
                                      <p:to>
                                        <p:strVal val="visible"/>
                                      </p:to>
                                    </p:set>
                                    <p:anim calcmode="lin" valueType="num">
                                      <p:cBhvr>
                                        <p:cTn id="45" dur="1000" fill="hold"/>
                                        <p:tgtEl>
                                          <p:spTgt spid="21506">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21506">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21506">
                                            <p:txEl>
                                              <p:pRg st="5" end="5"/>
                                            </p:txEl>
                                          </p:spTgt>
                                        </p:tgtEl>
                                        <p:attrNameLst>
                                          <p:attrName>style.rotation</p:attrName>
                                        </p:attrNameLst>
                                      </p:cBhvr>
                                      <p:tavLst>
                                        <p:tav tm="0">
                                          <p:val>
                                            <p:fltVal val="90"/>
                                          </p:val>
                                        </p:tav>
                                        <p:tav tm="100000">
                                          <p:val>
                                            <p:fltVal val="0"/>
                                          </p:val>
                                        </p:tav>
                                      </p:tavLst>
                                    </p:anim>
                                    <p:animEffect transition="in" filter="fade">
                                      <p:cBhvr>
                                        <p:cTn id="48" dur="1000"/>
                                        <p:tgtEl>
                                          <p:spTgt spid="21506">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nodeType="clickEffect">
                                  <p:stCondLst>
                                    <p:cond delay="0"/>
                                  </p:stCondLst>
                                  <p:childTnLst>
                                    <p:set>
                                      <p:cBhvr>
                                        <p:cTn id="52" dur="1" fill="hold">
                                          <p:stCondLst>
                                            <p:cond delay="0"/>
                                          </p:stCondLst>
                                        </p:cTn>
                                        <p:tgtEl>
                                          <p:spTgt spid="21506">
                                            <p:txEl>
                                              <p:pRg st="6" end="6"/>
                                            </p:txEl>
                                          </p:spTgt>
                                        </p:tgtEl>
                                        <p:attrNameLst>
                                          <p:attrName>style.visibility</p:attrName>
                                        </p:attrNameLst>
                                      </p:cBhvr>
                                      <p:to>
                                        <p:strVal val="visible"/>
                                      </p:to>
                                    </p:set>
                                    <p:anim calcmode="lin" valueType="num">
                                      <p:cBhvr>
                                        <p:cTn id="53" dur="1000" fill="hold"/>
                                        <p:tgtEl>
                                          <p:spTgt spid="21506">
                                            <p:txEl>
                                              <p:pRg st="6" end="6"/>
                                            </p:txEl>
                                          </p:spTgt>
                                        </p:tgtEl>
                                        <p:attrNameLst>
                                          <p:attrName>ppt_w</p:attrName>
                                        </p:attrNameLst>
                                      </p:cBhvr>
                                      <p:tavLst>
                                        <p:tav tm="0">
                                          <p:val>
                                            <p:fltVal val="0"/>
                                          </p:val>
                                        </p:tav>
                                        <p:tav tm="100000">
                                          <p:val>
                                            <p:strVal val="#ppt_w"/>
                                          </p:val>
                                        </p:tav>
                                      </p:tavLst>
                                    </p:anim>
                                    <p:anim calcmode="lin" valueType="num">
                                      <p:cBhvr>
                                        <p:cTn id="54" dur="1000" fill="hold"/>
                                        <p:tgtEl>
                                          <p:spTgt spid="21506">
                                            <p:txEl>
                                              <p:pRg st="6" end="6"/>
                                            </p:txEl>
                                          </p:spTgt>
                                        </p:tgtEl>
                                        <p:attrNameLst>
                                          <p:attrName>ppt_h</p:attrName>
                                        </p:attrNameLst>
                                      </p:cBhvr>
                                      <p:tavLst>
                                        <p:tav tm="0">
                                          <p:val>
                                            <p:fltVal val="0"/>
                                          </p:val>
                                        </p:tav>
                                        <p:tav tm="100000">
                                          <p:val>
                                            <p:strVal val="#ppt_h"/>
                                          </p:val>
                                        </p:tav>
                                      </p:tavLst>
                                    </p:anim>
                                    <p:anim calcmode="lin" valueType="num">
                                      <p:cBhvr>
                                        <p:cTn id="55" dur="1000" fill="hold"/>
                                        <p:tgtEl>
                                          <p:spTgt spid="21506">
                                            <p:txEl>
                                              <p:pRg st="6" end="6"/>
                                            </p:txEl>
                                          </p:spTgt>
                                        </p:tgtEl>
                                        <p:attrNameLst>
                                          <p:attrName>style.rotation</p:attrName>
                                        </p:attrNameLst>
                                      </p:cBhvr>
                                      <p:tavLst>
                                        <p:tav tm="0">
                                          <p:val>
                                            <p:fltVal val="90"/>
                                          </p:val>
                                        </p:tav>
                                        <p:tav tm="100000">
                                          <p:val>
                                            <p:fltVal val="0"/>
                                          </p:val>
                                        </p:tav>
                                      </p:tavLst>
                                    </p:anim>
                                    <p:animEffect transition="in" filter="fade">
                                      <p:cBhvr>
                                        <p:cTn id="56" dur="1000"/>
                                        <p:tgtEl>
                                          <p:spTgt spid="21506">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nodeType="clickEffect">
                                  <p:stCondLst>
                                    <p:cond delay="0"/>
                                  </p:stCondLst>
                                  <p:childTnLst>
                                    <p:set>
                                      <p:cBhvr>
                                        <p:cTn id="60" dur="1" fill="hold">
                                          <p:stCondLst>
                                            <p:cond delay="0"/>
                                          </p:stCondLst>
                                        </p:cTn>
                                        <p:tgtEl>
                                          <p:spTgt spid="21506">
                                            <p:txEl>
                                              <p:pRg st="7" end="7"/>
                                            </p:txEl>
                                          </p:spTgt>
                                        </p:tgtEl>
                                        <p:attrNameLst>
                                          <p:attrName>style.visibility</p:attrName>
                                        </p:attrNameLst>
                                      </p:cBhvr>
                                      <p:to>
                                        <p:strVal val="visible"/>
                                      </p:to>
                                    </p:set>
                                    <p:anim calcmode="lin" valueType="num">
                                      <p:cBhvr>
                                        <p:cTn id="61" dur="1000" fill="hold"/>
                                        <p:tgtEl>
                                          <p:spTgt spid="21506">
                                            <p:txEl>
                                              <p:pRg st="7" end="7"/>
                                            </p:txEl>
                                          </p:spTgt>
                                        </p:tgtEl>
                                        <p:attrNameLst>
                                          <p:attrName>ppt_w</p:attrName>
                                        </p:attrNameLst>
                                      </p:cBhvr>
                                      <p:tavLst>
                                        <p:tav tm="0">
                                          <p:val>
                                            <p:fltVal val="0"/>
                                          </p:val>
                                        </p:tav>
                                        <p:tav tm="100000">
                                          <p:val>
                                            <p:strVal val="#ppt_w"/>
                                          </p:val>
                                        </p:tav>
                                      </p:tavLst>
                                    </p:anim>
                                    <p:anim calcmode="lin" valueType="num">
                                      <p:cBhvr>
                                        <p:cTn id="62" dur="1000" fill="hold"/>
                                        <p:tgtEl>
                                          <p:spTgt spid="21506">
                                            <p:txEl>
                                              <p:pRg st="7" end="7"/>
                                            </p:txEl>
                                          </p:spTgt>
                                        </p:tgtEl>
                                        <p:attrNameLst>
                                          <p:attrName>ppt_h</p:attrName>
                                        </p:attrNameLst>
                                      </p:cBhvr>
                                      <p:tavLst>
                                        <p:tav tm="0">
                                          <p:val>
                                            <p:fltVal val="0"/>
                                          </p:val>
                                        </p:tav>
                                        <p:tav tm="100000">
                                          <p:val>
                                            <p:strVal val="#ppt_h"/>
                                          </p:val>
                                        </p:tav>
                                      </p:tavLst>
                                    </p:anim>
                                    <p:anim calcmode="lin" valueType="num">
                                      <p:cBhvr>
                                        <p:cTn id="63" dur="1000" fill="hold"/>
                                        <p:tgtEl>
                                          <p:spTgt spid="21506">
                                            <p:txEl>
                                              <p:pRg st="7" end="7"/>
                                            </p:txEl>
                                          </p:spTgt>
                                        </p:tgtEl>
                                        <p:attrNameLst>
                                          <p:attrName>style.rotation</p:attrName>
                                        </p:attrNameLst>
                                      </p:cBhvr>
                                      <p:tavLst>
                                        <p:tav tm="0">
                                          <p:val>
                                            <p:fltVal val="90"/>
                                          </p:val>
                                        </p:tav>
                                        <p:tav tm="100000">
                                          <p:val>
                                            <p:fltVal val="0"/>
                                          </p:val>
                                        </p:tav>
                                      </p:tavLst>
                                    </p:anim>
                                    <p:animEffect transition="in" filter="fade">
                                      <p:cBhvr>
                                        <p:cTn id="64" dur="1000"/>
                                        <p:tgtEl>
                                          <p:spTgt spid="2150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152400"/>
            <a:ext cx="7704667" cy="1981200"/>
          </a:xfrm>
        </p:spPr>
        <p:txBody>
          <a:bodyPr/>
          <a:lstStyle/>
          <a:p>
            <a:pPr>
              <a:defRPr/>
            </a:pPr>
            <a:r>
              <a:rPr lang="en-US" dirty="0"/>
              <a:t>Guideline #4</a:t>
            </a:r>
            <a:br>
              <a:rPr lang="en-US" dirty="0"/>
            </a:br>
            <a:r>
              <a:rPr lang="en-US" dirty="0"/>
              <a:t>Be Respectful! </a:t>
            </a:r>
          </a:p>
        </p:txBody>
      </p:sp>
      <p:sp>
        <p:nvSpPr>
          <p:cNvPr id="23554" name="Content Placeholder 2"/>
          <p:cNvSpPr>
            <a:spLocks noGrp="1"/>
          </p:cNvSpPr>
          <p:nvPr>
            <p:ph idx="1"/>
          </p:nvPr>
        </p:nvSpPr>
        <p:spPr>
          <a:xfrm>
            <a:off x="971247" y="2133600"/>
            <a:ext cx="7704667" cy="3332816"/>
          </a:xfrm>
        </p:spPr>
        <p:txBody>
          <a:bodyPr/>
          <a:lstStyle/>
          <a:p>
            <a:r>
              <a:rPr lang="en-US" dirty="0"/>
              <a:t>In this classroom being respectful includes: </a:t>
            </a:r>
            <a:br>
              <a:rPr lang="en-US" dirty="0"/>
            </a:br>
            <a:r>
              <a:rPr lang="en-US" dirty="0"/>
              <a:t>No talking out of turn. There will be plenty of opportunities for your voice to be heard and ideas to be expressed in this classroom.</a:t>
            </a:r>
          </a:p>
          <a:p>
            <a:pPr eaLnBrk="1" hangingPunct="1"/>
            <a:r>
              <a:rPr lang="en-US" dirty="0"/>
              <a:t>On your paper write down how you will be terrific at this because you are in 7</a:t>
            </a:r>
            <a:r>
              <a:rPr lang="en-US" baseline="30000" dirty="0"/>
              <a:t>th</a:t>
            </a:r>
            <a:r>
              <a:rPr lang="en-US" dirty="0"/>
              <a:t> grade and ready!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t>Guideline #5</a:t>
            </a:r>
          </a:p>
        </p:txBody>
      </p:sp>
      <p:sp>
        <p:nvSpPr>
          <p:cNvPr id="27650" name="Content Placeholder 2"/>
          <p:cNvSpPr>
            <a:spLocks noGrp="1"/>
          </p:cNvSpPr>
          <p:nvPr>
            <p:ph idx="1"/>
          </p:nvPr>
        </p:nvSpPr>
        <p:spPr/>
        <p:txBody>
          <a:bodyPr/>
          <a:lstStyle/>
          <a:p>
            <a:pPr eaLnBrk="1" hangingPunct="1"/>
            <a:r>
              <a:rPr lang="en-US" dirty="0"/>
              <a:t>Be Safe!</a:t>
            </a:r>
          </a:p>
          <a:p>
            <a:pPr eaLnBrk="1" hangingPunct="1"/>
            <a:r>
              <a:rPr lang="en-US" dirty="0"/>
              <a:t>I have no patience and zero tolerance for foolishness or </a:t>
            </a:r>
            <a:r>
              <a:rPr lang="en-US" dirty="0" err="1"/>
              <a:t>horseplaying</a:t>
            </a:r>
            <a:r>
              <a:rPr lang="en-US" dirty="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BC1C1C"/>
      </a:accent1>
      <a:accent2>
        <a:srgbClr val="F67534"/>
      </a:accent2>
      <a:accent3>
        <a:srgbClr val="EAAC35"/>
      </a:accent3>
      <a:accent4>
        <a:srgbClr val="9BAF68"/>
      </a:accent4>
      <a:accent5>
        <a:srgbClr val="68B9A6"/>
      </a:accent5>
      <a:accent6>
        <a:srgbClr val="50B1D4"/>
      </a:accent6>
      <a:hlink>
        <a:srgbClr val="E46416"/>
      </a:hlink>
      <a:folHlink>
        <a:srgbClr val="EE934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93B4CCAC-FD5A-4D59-B1AC-EAF45910B5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1050</TotalTime>
  <Words>1765</Words>
  <Application>Microsoft Office PowerPoint</Application>
  <PresentationFormat>On-screen Show (4:3)</PresentationFormat>
  <Paragraphs>232</Paragraphs>
  <Slides>32</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Corbel</vt:lpstr>
      <vt:lpstr>Times New Roman</vt:lpstr>
      <vt:lpstr>Wingdings</vt:lpstr>
      <vt:lpstr>Wingdings 2</vt:lpstr>
      <vt:lpstr>Parallax</vt:lpstr>
      <vt:lpstr>Mrs. Burrows’s Class Room 701 7th Grade ELA</vt:lpstr>
      <vt:lpstr>WELCOME!!</vt:lpstr>
      <vt:lpstr>Vision Letter</vt:lpstr>
      <vt:lpstr>Mrs. Burrows’s Guidelines</vt:lpstr>
      <vt:lpstr>Guideline #1 Be Responsible!</vt:lpstr>
      <vt:lpstr>Guideline #2 Be Responsible!</vt:lpstr>
      <vt:lpstr>Guideline #3 Be Respectful!</vt:lpstr>
      <vt:lpstr>Guideline #4 Be Respectful! </vt:lpstr>
      <vt:lpstr>Guideline #5</vt:lpstr>
      <vt:lpstr>Guidelines cont…</vt:lpstr>
      <vt:lpstr>Guidelines cont…</vt:lpstr>
      <vt:lpstr>Following Guidelines</vt:lpstr>
      <vt:lpstr>NOT following Guidelines will result in:</vt:lpstr>
      <vt:lpstr>Golden rule</vt:lpstr>
      <vt:lpstr>Classroom Procedures</vt:lpstr>
      <vt:lpstr>Entrance</vt:lpstr>
      <vt:lpstr>Tardiness</vt:lpstr>
      <vt:lpstr>Getting Your Attention</vt:lpstr>
      <vt:lpstr>How to Head Your Papers</vt:lpstr>
      <vt:lpstr>MLA Paper Heading Format</vt:lpstr>
      <vt:lpstr>Example…</vt:lpstr>
      <vt:lpstr>Instructional Time</vt:lpstr>
      <vt:lpstr>Restroom Pass</vt:lpstr>
      <vt:lpstr>Passing in Papers</vt:lpstr>
      <vt:lpstr>Finishing Classwork Early</vt:lpstr>
      <vt:lpstr>Group Work</vt:lpstr>
      <vt:lpstr>Group work</vt:lpstr>
      <vt:lpstr>Moving Around the Room</vt:lpstr>
      <vt:lpstr>End of Class</vt:lpstr>
      <vt:lpstr>Absences</vt:lpstr>
      <vt:lpstr>Late Work</vt:lpstr>
      <vt:lpstr>Always Remember…</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Mrs. Ferguson’s Class Room 309 1st Period: 2nd Period: 4th Period:</dc:title>
  <dc:creator>Takisha Ferguson</dc:creator>
  <cp:lastModifiedBy>Jennifer Burrows</cp:lastModifiedBy>
  <cp:revision>74</cp:revision>
  <dcterms:created xsi:type="dcterms:W3CDTF">2010-08-01T04:03:59Z</dcterms:created>
  <dcterms:modified xsi:type="dcterms:W3CDTF">2016-08-05T20:47:29Z</dcterms:modified>
</cp:coreProperties>
</file>